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media/image14.jpg" ContentType="image/jpeg"/>
  <Override PartName="/ppt/notesSlides/notesSlide11.xml" ContentType="application/vnd.openxmlformats-officedocument.presentationml.notesSlide+xml"/>
  <Override PartName="/ppt/media/image15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8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43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57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65.jpg" ContentType="image/jpeg"/>
  <Override PartName="/ppt/media/image66.jp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273" r:id="rId2"/>
    <p:sldId id="276" r:id="rId3"/>
    <p:sldId id="275" r:id="rId4"/>
    <p:sldId id="313" r:id="rId5"/>
    <p:sldId id="278" r:id="rId6"/>
    <p:sldId id="291" r:id="rId7"/>
    <p:sldId id="340" r:id="rId8"/>
    <p:sldId id="292" r:id="rId9"/>
    <p:sldId id="293" r:id="rId10"/>
    <p:sldId id="341" r:id="rId11"/>
    <p:sldId id="296" r:id="rId12"/>
    <p:sldId id="338" r:id="rId13"/>
    <p:sldId id="297" r:id="rId14"/>
    <p:sldId id="294" r:id="rId15"/>
    <p:sldId id="339" r:id="rId16"/>
    <p:sldId id="277" r:id="rId17"/>
    <p:sldId id="279" r:id="rId18"/>
    <p:sldId id="282" r:id="rId19"/>
    <p:sldId id="280" r:id="rId20"/>
    <p:sldId id="281" r:id="rId21"/>
    <p:sldId id="274" r:id="rId22"/>
    <p:sldId id="295" r:id="rId23"/>
    <p:sldId id="283" r:id="rId24"/>
    <p:sldId id="306" r:id="rId25"/>
    <p:sldId id="307" r:id="rId26"/>
    <p:sldId id="308" r:id="rId27"/>
    <p:sldId id="298" r:id="rId28"/>
    <p:sldId id="302" r:id="rId29"/>
    <p:sldId id="301" r:id="rId30"/>
    <p:sldId id="300" r:id="rId31"/>
    <p:sldId id="299" r:id="rId32"/>
    <p:sldId id="305" r:id="rId33"/>
    <p:sldId id="303" r:id="rId34"/>
    <p:sldId id="284" r:id="rId35"/>
    <p:sldId id="309" r:id="rId36"/>
    <p:sldId id="315" r:id="rId37"/>
    <p:sldId id="316" r:id="rId38"/>
    <p:sldId id="285" r:id="rId39"/>
    <p:sldId id="314" r:id="rId40"/>
    <p:sldId id="331" r:id="rId41"/>
    <p:sldId id="328" r:id="rId42"/>
    <p:sldId id="329" r:id="rId43"/>
    <p:sldId id="330" r:id="rId44"/>
    <p:sldId id="327" r:id="rId45"/>
    <p:sldId id="332" r:id="rId46"/>
    <p:sldId id="342" r:id="rId47"/>
    <p:sldId id="317" r:id="rId48"/>
    <p:sldId id="318" r:id="rId49"/>
    <p:sldId id="319" r:id="rId50"/>
    <p:sldId id="320" r:id="rId51"/>
    <p:sldId id="335" r:id="rId52"/>
    <p:sldId id="336" r:id="rId53"/>
    <p:sldId id="333" r:id="rId54"/>
    <p:sldId id="337" r:id="rId55"/>
    <p:sldId id="321" r:id="rId56"/>
    <p:sldId id="323" r:id="rId57"/>
    <p:sldId id="322" r:id="rId58"/>
    <p:sldId id="344" r:id="rId59"/>
    <p:sldId id="286" r:id="rId60"/>
    <p:sldId id="324" r:id="rId61"/>
    <p:sldId id="325" r:id="rId62"/>
    <p:sldId id="326" r:id="rId63"/>
    <p:sldId id="288" r:id="rId64"/>
    <p:sldId id="343" r:id="rId65"/>
    <p:sldId id="311" r:id="rId66"/>
    <p:sldId id="310" r:id="rId67"/>
    <p:sldId id="312" r:id="rId68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9F9F9"/>
    <a:srgbClr val="918BFF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49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42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0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20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4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4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1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8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34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20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8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4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5673080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구축</a:t>
            </a:r>
            <a:endParaRPr lang="en-US" altLang="ko-KR" sz="200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16"/>
          <p:cNvSpPr txBox="1">
            <a:spLocks noChangeArrowheads="1"/>
          </p:cNvSpPr>
          <p:nvPr userDrawn="1"/>
        </p:nvSpPr>
        <p:spPr bwMode="auto">
          <a:xfrm>
            <a:off x="5673080" y="6381328"/>
            <a:ext cx="3720803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5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gif"/><Relationship Id="rId4" Type="http://schemas.openxmlformats.org/officeDocument/2006/relationships/image" Target="../media/image66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2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구축</a:t>
            </a:r>
            <a:endParaRPr lang="ko-KR" altLang="en-US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3175" y="5286375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1400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b="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b="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2072680" y="2132856"/>
            <a:ext cx="4897755" cy="140615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6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SpringBoot Initializer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3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Spring-boot-starter-</a:t>
            </a:r>
            <a:r>
              <a:rPr lang="ko-KR" altLang="en-US" b="1" spc="-13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모듈명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9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application.properties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712640" y="1355413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smtClean="0">
                <a:solidFill>
                  <a:srgbClr val="FFC000"/>
                </a:solidFill>
              </a:rPr>
              <a:t>Spring </a:t>
            </a:r>
            <a:r>
              <a:rPr kumimoji="0" lang="en-US" altLang="ko-KR" sz="3200" kern="0" spc="-200" smtClean="0">
                <a:solidFill>
                  <a:srgbClr val="FFC000"/>
                </a:solidFill>
              </a:rPr>
              <a:t>Boot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2950872" y="781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ko-KR" altLang="en-US" sz="4000" kern="0" spc="-150" dirty="0" smtClean="0">
                <a:solidFill>
                  <a:srgbClr val="FFC000"/>
                </a:solidFill>
              </a:rPr>
              <a:t>설정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1208584" y="2348880"/>
            <a:ext cx="2957195" cy="3488134"/>
          </a:xfrm>
          <a:prstGeom prst="rect">
            <a:avLst/>
          </a:prstGeom>
          <a:ln w="3175">
            <a:solidFill>
              <a:schemeClr val="bg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&lt;parent&gt;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&lt;artifactId&gt;spring-­‐boot-­‐starter-­‐parent&lt;/artifactId&gt;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&lt;version&gt;1.2.0.RELEASE&lt;/version&gt;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&lt;/parent&gt;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&lt;dependencies&gt;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&lt;artifactId&gt;spring-­‐boot-­‐starter-­‐web&lt;/artifactId&gt;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&lt;artifactId&gt;spring-­‐boot-­‐starter-­‐data-­‐</a:t>
            </a:r>
            <a:r>
              <a:rPr sz="1000" b="1" spc="-45" dirty="0" err="1">
                <a:solidFill>
                  <a:srgbClr val="F9F9F9"/>
                </a:solidFill>
                <a:latin typeface="Calibri"/>
                <a:cs typeface="Calibri"/>
              </a:rPr>
              <a:t>jpa</a:t>
            </a: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&lt;groupId&gt;org.springframework.boot&lt;/groupId&gt;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&lt;artifactId&gt;spring-­‐boot-­‐starter-­‐test&lt;/artifactId&gt;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2028825" algn="ctr">
              <a:lnSpc>
                <a:spcPts val="950"/>
              </a:lnSpc>
            </a:pP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&lt;/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dependencies</a:t>
            </a: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520952" y="3429000"/>
            <a:ext cx="4298950" cy="1610697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 marR="2376170">
              <a:lnSpc>
                <a:spcPct val="100000"/>
              </a:lnSpc>
              <a:spcBef>
                <a:spcPts val="36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spring.view.preﬁx:  </a:t>
            </a:r>
            <a:r>
              <a:rPr sz="1000" b="1" spc="-40" dirty="0">
                <a:solidFill>
                  <a:srgbClr val="F9F9F9"/>
                </a:solidFill>
                <a:latin typeface="Calibri"/>
                <a:cs typeface="Calibri"/>
              </a:rPr>
              <a:t>/WEB-­‐INF/view/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spring.view.suﬃx:  .jsp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Times New Roman"/>
              <a:cs typeface="Times New Roman"/>
            </a:endParaRPr>
          </a:p>
          <a:p>
            <a:pPr marL="91440" marR="346075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spring.datasource.url=jdbc:mysql://localhost/t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st?cha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t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rEncoding=u</a:t>
            </a: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U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8 spring.datasource.userna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m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e=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r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oot</a:t>
            </a:r>
          </a:p>
          <a:p>
            <a:pPr marL="91440" marR="171831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spring.datasource.password= spring.datasource.driver=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om.mysql.jdbc.Driver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b="1" dirty="0">
              <a:solidFill>
                <a:srgbClr val="F9F9F9"/>
              </a:solidFill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spring.jpa.database=MYSQL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448944" y="2852936"/>
            <a:ext cx="37444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204" dirty="0" smtClean="0">
                <a:solidFill>
                  <a:srgbClr val="00B0F0"/>
                </a:solidFill>
              </a:rPr>
              <a:t>application.properties</a:t>
            </a:r>
            <a:endParaRPr kumimoji="0" lang="ko-KR" altLang="en-US" sz="2800" kern="0" spc="-204" dirty="0">
              <a:solidFill>
                <a:srgbClr val="00B0F0"/>
              </a:solidFill>
            </a:endParaRPr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1206209" y="1755709"/>
            <a:ext cx="25202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4" dirty="0" smtClean="0">
                <a:solidFill>
                  <a:srgbClr val="00B0F0"/>
                </a:solidFill>
              </a:rPr>
              <a:t>pom . xml</a:t>
            </a:r>
            <a:endParaRPr kumimoji="0" lang="ko-KR" altLang="en-US" sz="3200" kern="0" spc="-204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864768" y="836712"/>
            <a:ext cx="460851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4000" kern="0" spc="-150" dirty="0" smtClean="0">
                <a:solidFill>
                  <a:srgbClr val="FFC000"/>
                </a:solidFill>
              </a:rPr>
              <a:t>Spring Boot </a:t>
            </a:r>
            <a:r>
              <a:rPr kumimoji="0" lang="en-US" altLang="ko-KR" sz="4000" kern="0" spc="-150" dirty="0" smtClean="0">
                <a:solidFill>
                  <a:srgbClr val="FFC000"/>
                </a:solidFill>
              </a:rPr>
              <a:t>Run</a:t>
            </a:r>
            <a:endParaRPr kumimoji="0" lang="ko-KR" altLang="en-US" sz="4000" kern="0" spc="-204" dirty="0">
              <a:solidFill>
                <a:srgbClr val="FFC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844824"/>
            <a:ext cx="8826423" cy="3899008"/>
          </a:xfrm>
          <a:prstGeom prst="rect">
            <a:avLst/>
          </a:prstGeom>
          <a:ln w="12700"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0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797912" y="761814"/>
            <a:ext cx="25245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Framework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9618" y="1287213"/>
            <a:ext cx="4201159" cy="2560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9775" y="1282451"/>
            <a:ext cx="4220845" cy="2574925"/>
          </a:xfrm>
          <a:custGeom>
            <a:avLst/>
            <a:gdLst/>
            <a:ahLst/>
            <a:cxnLst/>
            <a:rect l="l" t="t" r="r" b="b"/>
            <a:pathLst>
              <a:path w="4220845" h="2574925">
                <a:moveTo>
                  <a:pt x="0" y="0"/>
                </a:moveTo>
                <a:lnTo>
                  <a:pt x="4220764" y="0"/>
                </a:lnTo>
                <a:lnTo>
                  <a:pt x="4220764" y="2574924"/>
                </a:lnTo>
                <a:lnTo>
                  <a:pt x="0" y="25749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755" y="3459885"/>
            <a:ext cx="2555239" cy="2494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992" y="3455123"/>
            <a:ext cx="2564765" cy="2504440"/>
          </a:xfrm>
          <a:custGeom>
            <a:avLst/>
            <a:gdLst/>
            <a:ahLst/>
            <a:cxnLst/>
            <a:rect l="l" t="t" r="r" b="b"/>
            <a:pathLst>
              <a:path w="2564765" h="2504440">
                <a:moveTo>
                  <a:pt x="0" y="0"/>
                </a:moveTo>
                <a:lnTo>
                  <a:pt x="2564605" y="0"/>
                </a:lnTo>
                <a:lnTo>
                  <a:pt x="2564605" y="2503883"/>
                </a:lnTo>
                <a:lnTo>
                  <a:pt x="0" y="25038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8824" y="3459885"/>
            <a:ext cx="2321558" cy="257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4061" y="3455123"/>
            <a:ext cx="2331720" cy="2580640"/>
          </a:xfrm>
          <a:custGeom>
            <a:avLst/>
            <a:gdLst/>
            <a:ahLst/>
            <a:cxnLst/>
            <a:rect l="l" t="t" r="r" b="b"/>
            <a:pathLst>
              <a:path w="2331720" h="2580640">
                <a:moveTo>
                  <a:pt x="0" y="0"/>
                </a:moveTo>
                <a:lnTo>
                  <a:pt x="2331242" y="0"/>
                </a:lnTo>
                <a:lnTo>
                  <a:pt x="2331242" y="2580083"/>
                </a:lnTo>
                <a:lnTo>
                  <a:pt x="0" y="2580083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2942" y="2357948"/>
            <a:ext cx="1600200" cy="259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2620" y="2353186"/>
            <a:ext cx="1645920" cy="2600325"/>
          </a:xfrm>
          <a:custGeom>
            <a:avLst/>
            <a:gdLst/>
            <a:ahLst/>
            <a:cxnLst/>
            <a:rect l="l" t="t" r="r" b="b"/>
            <a:pathLst>
              <a:path w="1645920" h="2600325">
                <a:moveTo>
                  <a:pt x="0" y="0"/>
                </a:moveTo>
                <a:lnTo>
                  <a:pt x="1645443" y="0"/>
                </a:lnTo>
                <a:lnTo>
                  <a:pt x="1645443" y="2600324"/>
                </a:lnTo>
                <a:lnTo>
                  <a:pt x="0" y="26003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01063" y="3099808"/>
            <a:ext cx="1991358" cy="1290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6299" y="3095046"/>
            <a:ext cx="2001520" cy="1299845"/>
          </a:xfrm>
          <a:custGeom>
            <a:avLst/>
            <a:gdLst/>
            <a:ahLst/>
            <a:cxnLst/>
            <a:rect l="l" t="t" r="r" b="b"/>
            <a:pathLst>
              <a:path w="2001520" h="1299845">
                <a:moveTo>
                  <a:pt x="0" y="0"/>
                </a:moveTo>
                <a:lnTo>
                  <a:pt x="2001043" y="0"/>
                </a:lnTo>
                <a:lnTo>
                  <a:pt x="2001043" y="1299765"/>
                </a:lnTo>
                <a:lnTo>
                  <a:pt x="0" y="129976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1042922" y="0"/>
                </a:moveTo>
                <a:lnTo>
                  <a:pt x="1042922" y="194495"/>
                </a:lnTo>
                <a:lnTo>
                  <a:pt x="0" y="194495"/>
                </a:lnTo>
                <a:lnTo>
                  <a:pt x="0" y="583483"/>
                </a:lnTo>
                <a:lnTo>
                  <a:pt x="1042922" y="583483"/>
                </a:lnTo>
                <a:lnTo>
                  <a:pt x="1042922" y="777979"/>
                </a:lnTo>
                <a:lnTo>
                  <a:pt x="1431912" y="388989"/>
                </a:lnTo>
                <a:lnTo>
                  <a:pt x="10429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73225" y="3217347"/>
            <a:ext cx="1431925" cy="778510"/>
          </a:xfrm>
          <a:custGeom>
            <a:avLst/>
            <a:gdLst/>
            <a:ahLst/>
            <a:cxnLst/>
            <a:rect l="l" t="t" r="r" b="b"/>
            <a:pathLst>
              <a:path w="1431925" h="778510">
                <a:moveTo>
                  <a:pt x="0" y="194495"/>
                </a:moveTo>
                <a:lnTo>
                  <a:pt x="1042922" y="194495"/>
                </a:lnTo>
                <a:lnTo>
                  <a:pt x="1042922" y="0"/>
                </a:lnTo>
                <a:lnTo>
                  <a:pt x="1431911" y="388989"/>
                </a:lnTo>
                <a:lnTo>
                  <a:pt x="1042922" y="777978"/>
                </a:lnTo>
                <a:lnTo>
                  <a:pt x="1042922" y="583483"/>
                </a:lnTo>
                <a:lnTo>
                  <a:pt x="0" y="583483"/>
                </a:lnTo>
                <a:lnTo>
                  <a:pt x="0" y="19449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/>
          </p:cNvSpPr>
          <p:nvPr/>
        </p:nvSpPr>
        <p:spPr>
          <a:xfrm>
            <a:off x="8992599" y="6658452"/>
            <a:ext cx="20574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12</a:t>
            </a:fld>
            <a:endParaRPr lang="en-US" altLang="ko-KR" dirty="0"/>
          </a:p>
        </p:txBody>
      </p:sp>
      <p:sp>
        <p:nvSpPr>
          <p:cNvPr id="16" name="object 2"/>
          <p:cNvSpPr txBox="1">
            <a:spLocks/>
          </p:cNvSpPr>
          <p:nvPr/>
        </p:nvSpPr>
        <p:spPr>
          <a:xfrm>
            <a:off x="6897216" y="762727"/>
            <a:ext cx="181041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400" kern="0" spc="-135" smtClean="0">
                <a:solidFill>
                  <a:srgbClr val="FFC000"/>
                </a:solidFill>
              </a:rPr>
              <a:t>Spring Boot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13</a:t>
            </a:fld>
            <a:endParaRPr lang="en-US" altLang="ko-KR" dirty="0"/>
          </a:p>
        </p:txBody>
      </p:sp>
      <p:sp>
        <p:nvSpPr>
          <p:cNvPr id="5" name="object 2"/>
          <p:cNvSpPr txBox="1">
            <a:spLocks noGrp="1"/>
          </p:cNvSpPr>
          <p:nvPr>
            <p:ph type="title" idx="4294967295"/>
          </p:nvPr>
        </p:nvSpPr>
        <p:spPr>
          <a:xfrm>
            <a:off x="1856656" y="1124744"/>
            <a:ext cx="605546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z="3200" b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 </a:t>
            </a:r>
            <a:r>
              <a:rPr lang="ko-KR" altLang="en-US" sz="32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혹은 </a:t>
            </a:r>
            <a:r>
              <a:rPr lang="ko-KR" altLang="en-US" sz="3200" b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신규 </a:t>
            </a:r>
            <a:r>
              <a:rPr lang="ko-KR" altLang="en-US" sz="32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시</a:t>
            </a:r>
            <a:endParaRPr sz="3200" b="1" spc="-2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-72008" y="254054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반복적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동기화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오류 검증 </a:t>
            </a:r>
            <a:r>
              <a:rPr lang="en-US" altLang="ko-KR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/ </a:t>
            </a:r>
            <a:r>
              <a:rPr lang="ko-KR" altLang="en-US" sz="1800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실수 리스크</a:t>
            </a:r>
            <a:endParaRPr sz="18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의존</a:t>
            </a:r>
            <a:r>
              <a:rPr sz="1800" b="1" spc="-3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모듈</a:t>
            </a:r>
            <a:r>
              <a:rPr sz="1800" b="1" spc="-3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간</a:t>
            </a:r>
            <a:r>
              <a:rPr sz="1800" b="1" spc="-3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버전</a:t>
            </a:r>
            <a:r>
              <a:rPr sz="1800" b="1" spc="-3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맞추기</a:t>
            </a:r>
            <a:endParaRPr sz="18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(다른</a:t>
            </a:r>
            <a:r>
              <a:rPr sz="1800" b="1" spc="-3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소스에서)</a:t>
            </a:r>
            <a:r>
              <a:rPr sz="1800" b="1" spc="-3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8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설정</a:t>
            </a:r>
            <a:r>
              <a:rPr sz="1800" b="1" spc="-300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2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C&amp;P하고</a:t>
            </a:r>
            <a:r>
              <a:rPr sz="1800" b="1" spc="-30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55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수정</a:t>
            </a:r>
            <a:endParaRPr sz="18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되는지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- </a:t>
            </a:r>
            <a:r>
              <a:rPr lang="ko-KR" altLang="en-US" sz="1800" b="1" spc="-155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테스트환경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복잡</a:t>
            </a:r>
            <a:endParaRPr lang="en-US" sz="1800" b="1" spc="-105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 -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무겁고 느리다</a:t>
            </a:r>
            <a:endParaRPr lang="en-US" sz="1800" b="1" spc="-155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60040" y="2035277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</a:t>
            </a:r>
            <a:endParaRPr kumimoji="0" lang="ko-KR" altLang="en-US" sz="3200" b="1" kern="0" spc="-2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520952" y="2564904"/>
            <a:ext cx="5040560" cy="249042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lnSpc>
                <a:spcPct val="15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간편설정</a:t>
            </a:r>
            <a:r>
              <a:rPr lang="en-US" altLang="ko-KR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/ </a:t>
            </a:r>
            <a:r>
              <a:rPr lang="ko-KR" altLang="en-US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동기화</a:t>
            </a:r>
            <a:r>
              <a:rPr lang="en-US" altLang="ko-KR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,</a:t>
            </a:r>
            <a:r>
              <a:rPr lang="ko-KR" altLang="en-US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오류검증</a:t>
            </a:r>
            <a:r>
              <a:rPr lang="en-US" altLang="ko-KR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, </a:t>
            </a:r>
            <a:r>
              <a:rPr lang="ko-KR" altLang="en-US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실수 등 최소화</a:t>
            </a:r>
            <a:endParaRPr sz="18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8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의존</a:t>
            </a:r>
            <a:r>
              <a:rPr sz="1800" b="1" spc="-305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8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모듈</a:t>
            </a:r>
            <a:r>
              <a:rPr lang="en-US" sz="1800" b="1" spc="-8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30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lang="ko-KR" altLang="en-US" sz="1800" b="1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자동화</a:t>
            </a:r>
            <a:endParaRPr lang="en-US" altLang="ko-KR" sz="1800" b="1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35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en-US" altLang="ko-KR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Profile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을 활용한 설정의 단순화</a:t>
            </a:r>
            <a:endParaRPr sz="18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lang="ko-KR" altLang="en-US" sz="1800" b="1" spc="-105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잘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되는지 </a:t>
            </a:r>
            <a:r>
              <a:rPr lang="ko-KR" altLang="en-US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테스트 </a:t>
            </a:r>
            <a:r>
              <a:rPr lang="en-US" altLang="ko-KR"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-</a:t>
            </a:r>
            <a:r>
              <a:rPr lang="en-US" altLang="ko-KR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lang="ko-KR" altLang="en-US" sz="1800" b="1" spc="-155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테스트 </a:t>
            </a:r>
            <a:r>
              <a:rPr lang="ko-KR" altLang="en-US" sz="1800" b="1" spc="-155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환경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단순</a:t>
            </a:r>
            <a:endParaRPr lang="en-US" sz="1800" b="1" spc="-105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  <a:p>
            <a:pPr marL="812800" lvl="1" indent="-342900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755650" algn="l"/>
              </a:tabLst>
            </a:pPr>
            <a:r>
              <a:rPr sz="1800" b="1" spc="-1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빌드와</a:t>
            </a:r>
            <a:r>
              <a:rPr sz="1800" b="1" spc="-3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lang="en-US" sz="1800" b="1" spc="-30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</a:t>
            </a:r>
            <a:r>
              <a:rPr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실행</a:t>
            </a:r>
            <a:r>
              <a:rPr 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 – </a:t>
            </a:r>
            <a:r>
              <a:rPr lang="ko-KR" altLang="en-US" sz="1800" b="1" spc="-155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</a:rPr>
              <a:t>가볍고 빠르다</a:t>
            </a:r>
            <a:endParaRPr lang="en-US" sz="1800" b="1" spc="-155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4968552" y="2062392"/>
            <a:ext cx="388843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100" b="0" i="0">
                <a:solidFill>
                  <a:schemeClr val="bg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§"/>
            </a:pPr>
            <a:r>
              <a:rPr kumimoji="0" lang="en-US" altLang="ko-KR" sz="3200" b="1" kern="0" spc="-20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</a:t>
            </a:r>
            <a:endParaRPr kumimoji="0" lang="ko-KR" altLang="en-US" sz="3200" b="1" kern="0" spc="-2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2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>
            <a:spLocks/>
          </p:cNvSpPr>
          <p:nvPr/>
        </p:nvSpPr>
        <p:spPr>
          <a:xfrm>
            <a:off x="2576736" y="2996952"/>
            <a:ext cx="648072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sz="3200" kern="0" spc="-150" dirty="0" smtClean="0">
                <a:solidFill>
                  <a:srgbClr val="FFC000"/>
                </a:solidFill>
              </a:rPr>
              <a:t>Spring Framework </a:t>
            </a:r>
            <a:r>
              <a:rPr kumimoji="0" lang="ko-KR" altLang="en-US" sz="3200" kern="0" spc="-150" dirty="0" smtClean="0">
                <a:solidFill>
                  <a:srgbClr val="FFC000"/>
                </a:solidFill>
              </a:rPr>
              <a:t>이 </a:t>
            </a:r>
            <a:r>
              <a:rPr kumimoji="0" lang="ko-KR" altLang="en-US" sz="3200" kern="0" spc="-150" smtClean="0">
                <a:solidFill>
                  <a:srgbClr val="FFC000"/>
                </a:solidFill>
              </a:rPr>
              <a:t>가진 </a:t>
            </a:r>
            <a:r>
              <a:rPr kumimoji="0" lang="ko-KR" altLang="en-US" sz="3200" kern="0" spc="-150" smtClean="0">
                <a:solidFill>
                  <a:srgbClr val="FFC000"/>
                </a:solidFill>
              </a:rPr>
              <a:t>단점</a:t>
            </a:r>
            <a:endParaRPr kumimoji="0" lang="ko-KR" altLang="en-US" sz="3200" kern="0" spc="-204" dirty="0">
              <a:solidFill>
                <a:srgbClr val="FFC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626420"/>
            <a:ext cx="1363356" cy="13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13193" y="836712"/>
            <a:ext cx="50265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스프링 프레임워크는 </a:t>
            </a:r>
            <a:endParaRPr lang="en-US" altLang="ko-KR" b="1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00B0F0"/>
                </a:solidFill>
                <a:latin typeface="+mn-ea"/>
                <a:ea typeface="+mn-ea"/>
              </a:rPr>
              <a:t>Light Weight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아닌 </a:t>
            </a:r>
            <a:endParaRPr lang="en-US" altLang="ko-KR" b="1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Heavy Weight</a:t>
            </a:r>
            <a:r>
              <a:rPr lang="ko-KR" altLang="en-US" sz="32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프레임워크다</a:t>
            </a:r>
            <a:endParaRPr lang="en-US" altLang="ko-KR" b="1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564904"/>
            <a:ext cx="4355404" cy="28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4544" y="1196752"/>
            <a:ext cx="894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기술적으로 알아야 할 범위와 요소들이 갈수록 커지고 복잡하다</a:t>
            </a:r>
            <a:endParaRPr lang="en-US" altLang="ko-KR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44" y="2106247"/>
            <a:ext cx="4952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수많은 어노테이션 원리와 활용법</a:t>
            </a:r>
            <a:endParaRPr lang="en-US" altLang="ko-KR" sz="1600" b="1" dirty="0">
              <a:solidFill>
                <a:srgbClr val="F9F9F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여러 계층의 상속과 재정의 활용법</a:t>
            </a:r>
            <a:endParaRPr lang="en-US" altLang="ko-KR" sz="1600" b="1" dirty="0" smtClean="0">
              <a:solidFill>
                <a:srgbClr val="F9F9F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아주 간단한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Output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만들기 위해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추상 클래스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인터페이스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 종합 세트를 사용</a:t>
            </a:r>
            <a:endParaRPr lang="en-US" altLang="ko-KR" sz="1600" b="1" dirty="0" smtClean="0">
              <a:solidFill>
                <a:srgbClr val="F9F9F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138148"/>
            <a:ext cx="3915519" cy="34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64" y="973854"/>
            <a:ext cx="972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세상은 변하는데 </a:t>
            </a: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XML </a:t>
            </a:r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기반의 개발 환경 에서</a:t>
            </a: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우리는 언제 탈피하나</a:t>
            </a: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852936"/>
            <a:ext cx="3233273" cy="2966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480" y="1484784"/>
            <a:ext cx="83529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방식이 나쁘다거나 성능이 안좋아진다고 말하는 것이 결코 아니다 </a:t>
            </a:r>
            <a:endParaRPr lang="en-US" altLang="ko-KR" sz="1400" b="1" dirty="0" smtClean="0">
              <a:solidFill>
                <a:srgbClr val="F9F9F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XML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방식이 아닌 자바 기반 방식으로 개발환경이 변하고 있고 그 흐름을 따라가는 것이 중요하다는 것을 의미한다</a:t>
            </a:r>
            <a:endParaRPr lang="en-US" altLang="ko-KR" sz="1400" b="1" dirty="0">
              <a:solidFill>
                <a:srgbClr val="F9F9F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0912" y="3782201"/>
            <a:ext cx="13420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88" y="3765425"/>
            <a:ext cx="3744416" cy="1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2521" y="803386"/>
            <a:ext cx="6070893" cy="112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테스트를 위한 테스트 환경을 만드는 것이 </a:t>
            </a:r>
            <a:endParaRPr lang="en-US" altLang="ko-KR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어려운 테스트가 되고 있다</a:t>
            </a:r>
            <a:endParaRPr lang="en-US" altLang="ko-KR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648" y="4725144"/>
            <a:ext cx="6264696" cy="86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환경을 만드는 것도 숙련 필요</a:t>
            </a:r>
            <a:endParaRPr lang="en-US" altLang="ko-KR" sz="1800"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주도 개발방식은 또 다른 스트레스  </a:t>
            </a:r>
            <a:endParaRPr lang="en-US" altLang="ko-KR" sz="18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2117981"/>
            <a:ext cx="6116539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797741" y="1484784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이해 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연계 기술들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  <a:endParaRPr lang="en-US" altLang="ko-KR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552696" y="946175"/>
            <a:ext cx="2736305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584" y="980728"/>
            <a:ext cx="765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 외에도 신경 써야 할 부분이 한 두 가지가 아니다</a:t>
            </a: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844824"/>
            <a:ext cx="5673080" cy="38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375592" y="1052736"/>
            <a:ext cx="6264696" cy="3970318"/>
            <a:chOff x="435175" y="897394"/>
            <a:chExt cx="6264696" cy="3970318"/>
          </a:xfrm>
        </p:grpSpPr>
        <p:sp>
          <p:nvSpPr>
            <p:cNvPr id="4" name="Text Box 24"/>
            <p:cNvSpPr txBox="1">
              <a:spLocks noChangeArrowheads="1"/>
            </p:cNvSpPr>
            <p:nvPr/>
          </p:nvSpPr>
          <p:spPr bwMode="auto">
            <a:xfrm>
              <a:off x="435175" y="2420888"/>
              <a:ext cx="626469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60000"/>
                </a:spcBef>
                <a:buClr>
                  <a:schemeClr val="folHlink"/>
                </a:buClr>
                <a:buFont typeface="Wingdings" panose="05000000000000000000" pitchFamily="2" charset="2"/>
                <a:buChar char="•"/>
                <a:defRPr sz="16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–"/>
                <a:defRPr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5000"/>
                </a:spcBef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5000"/>
                </a:spcBef>
                <a:spcAft>
                  <a:spcPct val="0"/>
                </a:spcAft>
                <a:buSzPct val="90000"/>
                <a:buChar char="¯"/>
                <a:defRPr sz="1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ko-KR" sz="5400" dirty="0" smtClean="0">
                  <a:solidFill>
                    <a:srgbClr val="F9F9F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Spring Boot</a:t>
              </a:r>
              <a:endParaRPr lang="ko-KR" altLang="en-US" sz="5400" dirty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43287" y="897394"/>
              <a:ext cx="4737194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그렇다면 과연</a:t>
              </a:r>
              <a:endPara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는 해결책이 될 수 있는가</a:t>
              </a:r>
              <a:r>
                <a:rPr lang="en-US" altLang="ko-KR" sz="2800" b="1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?..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76" y="2132856"/>
            <a:ext cx="2162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/>
              <a:pPr marL="25400">
                <a:spcBef>
                  <a:spcPts val="40"/>
                </a:spcBef>
              </a:pPr>
              <a:t>21</a:t>
            </a:fld>
            <a:endParaRPr lang="en-US" altLang="ko-KR" dirty="0"/>
          </a:p>
        </p:txBody>
      </p:sp>
      <p:sp>
        <p:nvSpPr>
          <p:cNvPr id="7" name="object 2"/>
          <p:cNvSpPr txBox="1">
            <a:spLocks/>
          </p:cNvSpPr>
          <p:nvPr/>
        </p:nvSpPr>
        <p:spPr bwMode="gray">
          <a:xfrm>
            <a:off x="1856656" y="980728"/>
            <a:ext cx="5472608" cy="689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kumimoji="0" lang="en-US" sz="4400" b="1" kern="0" spc="-2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 </a:t>
            </a:r>
            <a:r>
              <a:rPr kumimoji="0" lang="ko-KR" altLang="en-US" sz="4400" b="1" kern="0" spc="-2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핵심</a:t>
            </a:r>
            <a:r>
              <a:rPr kumimoji="0" lang="en-US" sz="4400" b="1" kern="0" spc="-2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sz="4400" b="1" kern="0" spc="-2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776536" y="1772816"/>
            <a:ext cx="8521517" cy="345915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1430" indent="-342900">
              <a:lnSpc>
                <a:spcPct val="200000"/>
              </a:lnSpc>
              <a:spcBef>
                <a:spcPts val="2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최소한의</a:t>
            </a:r>
            <a:r>
              <a:rPr b="1" spc="-31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2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노력으로</a:t>
            </a:r>
            <a:r>
              <a:rPr b="1" spc="-31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0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b="1" spc="-31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8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기반</a:t>
            </a:r>
            <a:r>
              <a:rPr b="1" spc="-31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5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프로젝트를  </a:t>
            </a:r>
            <a:r>
              <a:rPr b="1" spc="-10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시작할 </a:t>
            </a:r>
            <a:r>
              <a:rPr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수 </a:t>
            </a:r>
            <a:r>
              <a:rPr b="1" spc="-1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있도록</a:t>
            </a:r>
            <a:r>
              <a:rPr lang="en-US" b="1" spc="-1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8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도와</a:t>
            </a:r>
            <a:r>
              <a:rPr lang="en-US" b="1" spc="-15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줌</a:t>
            </a:r>
            <a:endParaRPr b="1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509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2000" b="1" spc="-31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및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연동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기술의</a:t>
            </a:r>
            <a:r>
              <a:rPr sz="2000" b="1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표준화</a:t>
            </a:r>
            <a:r>
              <a:rPr lang="en-US" sz="2000" b="1" spc="-12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된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버전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5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설정</a:t>
            </a:r>
            <a:endParaRPr sz="2000"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7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8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2000" b="1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0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최소화</a:t>
            </a:r>
            <a:r>
              <a:rPr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:</a:t>
            </a:r>
            <a:r>
              <a:rPr sz="2000" b="1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ko-KR" alt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자동 설정 구현에 의한 </a:t>
            </a:r>
            <a:r>
              <a:rPr sz="2000" b="1" spc="-10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기술별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2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표준화된</a:t>
            </a:r>
            <a:r>
              <a:rPr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모음</a:t>
            </a:r>
            <a:r>
              <a:rPr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1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제공</a:t>
            </a:r>
            <a:endParaRPr sz="2000"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b="1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임베디드</a:t>
            </a:r>
            <a:r>
              <a:rPr sz="2000" b="1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서버,</a:t>
            </a:r>
            <a:r>
              <a:rPr sz="2000" b="1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보안,</a:t>
            </a:r>
            <a:r>
              <a:rPr sz="2000" b="1" spc="-3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모니터링</a:t>
            </a:r>
            <a:r>
              <a:rPr sz="2000" b="1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8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구현</a:t>
            </a:r>
            <a:r>
              <a:rPr sz="2000" b="1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2000" b="1" spc="-30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b="1" spc="-15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지원</a:t>
            </a:r>
            <a:endParaRPr lang="en-US" sz="2000" b="1" spc="-155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lnSpc>
                <a:spcPct val="20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ko-KR" altLang="en-US" sz="2000" b="1" spc="-15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강력한 테스트 환경 제공</a:t>
            </a:r>
            <a:endParaRPr sz="2000"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65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20552" y="754181"/>
            <a:ext cx="8247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Boot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스프링 프레임워크의 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A.I</a:t>
            </a:r>
            <a:r>
              <a:rPr lang="en-US" altLang="ko-KR" sz="4800" b="1" dirty="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버전</a:t>
            </a:r>
            <a:endParaRPr lang="en-US" altLang="ko-KR" sz="28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76" y="1912428"/>
            <a:ext cx="4589016" cy="3061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5027" y="515719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주인님 저에게 맡겨 주세요 왠만한 것은 제가 알아서 다 처리해 드릴께요</a:t>
            </a:r>
            <a:endParaRPr lang="en-US" altLang="ko-KR" sz="1800" b="1" dirty="0" smtClean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꼭 필요한 부분만 재정의 해서 사용하세요</a:t>
            </a:r>
            <a:endParaRPr lang="en-US" altLang="ko-KR" sz="1800" b="1" dirty="0" smtClean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5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95622" y="980728"/>
            <a:ext cx="9388598" cy="4429174"/>
            <a:chOff x="127723" y="2371851"/>
            <a:chExt cx="13569138" cy="6401390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275" cy="5016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8252" y="7720583"/>
              <a:ext cx="742188" cy="10271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127723" y="8265402"/>
              <a:ext cx="13569138" cy="50783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779770" marR="5080" indent="-5767705">
                <a:lnSpc>
                  <a:spcPct val="100000"/>
                </a:lnSpc>
                <a:spcBef>
                  <a:spcPts val="100"/>
                </a:spcBef>
              </a:pPr>
              <a:r>
                <a:rPr sz="2200"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Boot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는</a:t>
              </a:r>
              <a:r>
                <a:rPr sz="2200" b="1" spc="-27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sz="2200"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Spring</a:t>
              </a:r>
              <a:r>
                <a:rPr sz="2200" b="1" spc="-2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Framework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의</a:t>
              </a:r>
              <a:r>
                <a:rPr sz="2200" b="1" spc="-29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구성과</a:t>
              </a:r>
              <a:r>
                <a:rPr sz="2200" b="1" spc="-26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설정을</a:t>
              </a:r>
              <a:r>
                <a:rPr sz="2200" b="1" spc="-27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대신해주고  있다</a:t>
              </a:r>
              <a:r>
                <a:rPr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31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1064568" y="1052736"/>
            <a:ext cx="8320364" cy="4558512"/>
            <a:chOff x="1281683" y="2371851"/>
            <a:chExt cx="11560218" cy="6333542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C72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33700" y="2604516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634746" y="0"/>
                  </a:moveTo>
                  <a:lnTo>
                    <a:pt x="587379" y="1742"/>
                  </a:lnTo>
                  <a:lnTo>
                    <a:pt x="540957" y="6889"/>
                  </a:lnTo>
                  <a:lnTo>
                    <a:pt x="495602" y="15317"/>
                  </a:lnTo>
                  <a:lnTo>
                    <a:pt x="451437" y="26903"/>
                  </a:lnTo>
                  <a:lnTo>
                    <a:pt x="408586" y="41524"/>
                  </a:lnTo>
                  <a:lnTo>
                    <a:pt x="367170" y="59058"/>
                  </a:lnTo>
                  <a:lnTo>
                    <a:pt x="327313" y="79381"/>
                  </a:lnTo>
                  <a:lnTo>
                    <a:pt x="289138" y="102372"/>
                  </a:lnTo>
                  <a:lnTo>
                    <a:pt x="252766" y="127907"/>
                  </a:lnTo>
                  <a:lnTo>
                    <a:pt x="218322" y="155863"/>
                  </a:lnTo>
                  <a:lnTo>
                    <a:pt x="185927" y="186118"/>
                  </a:lnTo>
                  <a:lnTo>
                    <a:pt x="155706" y="218549"/>
                  </a:lnTo>
                  <a:lnTo>
                    <a:pt x="127779" y="253032"/>
                  </a:lnTo>
                  <a:lnTo>
                    <a:pt x="102271" y="289446"/>
                  </a:lnTo>
                  <a:lnTo>
                    <a:pt x="79304" y="327667"/>
                  </a:lnTo>
                  <a:lnTo>
                    <a:pt x="59001" y="367573"/>
                  </a:lnTo>
                  <a:lnTo>
                    <a:pt x="41484" y="409041"/>
                  </a:lnTo>
                  <a:lnTo>
                    <a:pt x="26877" y="451947"/>
                  </a:lnTo>
                  <a:lnTo>
                    <a:pt x="15302" y="496170"/>
                  </a:lnTo>
                  <a:lnTo>
                    <a:pt x="6883" y="541586"/>
                  </a:lnTo>
                  <a:lnTo>
                    <a:pt x="1741" y="588073"/>
                  </a:lnTo>
                  <a:lnTo>
                    <a:pt x="0" y="635507"/>
                  </a:lnTo>
                  <a:lnTo>
                    <a:pt x="1741" y="682942"/>
                  </a:lnTo>
                  <a:lnTo>
                    <a:pt x="6883" y="729429"/>
                  </a:lnTo>
                  <a:lnTo>
                    <a:pt x="15302" y="774845"/>
                  </a:lnTo>
                  <a:lnTo>
                    <a:pt x="26877" y="819068"/>
                  </a:lnTo>
                  <a:lnTo>
                    <a:pt x="41484" y="861974"/>
                  </a:lnTo>
                  <a:lnTo>
                    <a:pt x="59001" y="903442"/>
                  </a:lnTo>
                  <a:lnTo>
                    <a:pt x="79304" y="943348"/>
                  </a:lnTo>
                  <a:lnTo>
                    <a:pt x="102271" y="981569"/>
                  </a:lnTo>
                  <a:lnTo>
                    <a:pt x="127779" y="1017983"/>
                  </a:lnTo>
                  <a:lnTo>
                    <a:pt x="155706" y="1052466"/>
                  </a:lnTo>
                  <a:lnTo>
                    <a:pt x="185928" y="1084897"/>
                  </a:lnTo>
                  <a:lnTo>
                    <a:pt x="218322" y="1115152"/>
                  </a:lnTo>
                  <a:lnTo>
                    <a:pt x="252766" y="1143108"/>
                  </a:lnTo>
                  <a:lnTo>
                    <a:pt x="289138" y="1168643"/>
                  </a:lnTo>
                  <a:lnTo>
                    <a:pt x="327313" y="1191634"/>
                  </a:lnTo>
                  <a:lnTo>
                    <a:pt x="367170" y="1211957"/>
                  </a:lnTo>
                  <a:lnTo>
                    <a:pt x="408586" y="1229491"/>
                  </a:lnTo>
                  <a:lnTo>
                    <a:pt x="451437" y="1244112"/>
                  </a:lnTo>
                  <a:lnTo>
                    <a:pt x="495602" y="1255698"/>
                  </a:lnTo>
                  <a:lnTo>
                    <a:pt x="540957" y="1264126"/>
                  </a:lnTo>
                  <a:lnTo>
                    <a:pt x="587379" y="1269273"/>
                  </a:lnTo>
                  <a:lnTo>
                    <a:pt x="634746" y="1271015"/>
                  </a:lnTo>
                  <a:lnTo>
                    <a:pt x="682112" y="1269273"/>
                  </a:lnTo>
                  <a:lnTo>
                    <a:pt x="728534" y="1264126"/>
                  </a:lnTo>
                  <a:lnTo>
                    <a:pt x="773889" y="1255698"/>
                  </a:lnTo>
                  <a:lnTo>
                    <a:pt x="818054" y="1244112"/>
                  </a:lnTo>
                  <a:lnTo>
                    <a:pt x="860905" y="1229491"/>
                  </a:lnTo>
                  <a:lnTo>
                    <a:pt x="902321" y="1211957"/>
                  </a:lnTo>
                  <a:lnTo>
                    <a:pt x="942178" y="1191634"/>
                  </a:lnTo>
                  <a:lnTo>
                    <a:pt x="980353" y="1168643"/>
                  </a:lnTo>
                  <a:lnTo>
                    <a:pt x="1016725" y="1143108"/>
                  </a:lnTo>
                  <a:lnTo>
                    <a:pt x="1051169" y="1115152"/>
                  </a:lnTo>
                  <a:lnTo>
                    <a:pt x="1083563" y="1084897"/>
                  </a:lnTo>
                  <a:lnTo>
                    <a:pt x="1113785" y="1052466"/>
                  </a:lnTo>
                  <a:lnTo>
                    <a:pt x="1141712" y="1017983"/>
                  </a:lnTo>
                  <a:lnTo>
                    <a:pt x="1167220" y="981569"/>
                  </a:lnTo>
                  <a:lnTo>
                    <a:pt x="1190187" y="943348"/>
                  </a:lnTo>
                  <a:lnTo>
                    <a:pt x="1210490" y="903442"/>
                  </a:lnTo>
                  <a:lnTo>
                    <a:pt x="1228007" y="861974"/>
                  </a:lnTo>
                  <a:lnTo>
                    <a:pt x="1242614" y="819068"/>
                  </a:lnTo>
                  <a:lnTo>
                    <a:pt x="1254189" y="774845"/>
                  </a:lnTo>
                  <a:lnTo>
                    <a:pt x="1262608" y="729429"/>
                  </a:lnTo>
                  <a:lnTo>
                    <a:pt x="1267750" y="682942"/>
                  </a:lnTo>
                  <a:lnTo>
                    <a:pt x="1269491" y="635507"/>
                  </a:lnTo>
                  <a:lnTo>
                    <a:pt x="1267750" y="588073"/>
                  </a:lnTo>
                  <a:lnTo>
                    <a:pt x="1262608" y="541586"/>
                  </a:lnTo>
                  <a:lnTo>
                    <a:pt x="1254189" y="496170"/>
                  </a:lnTo>
                  <a:lnTo>
                    <a:pt x="1242614" y="451947"/>
                  </a:lnTo>
                  <a:lnTo>
                    <a:pt x="1228007" y="409041"/>
                  </a:lnTo>
                  <a:lnTo>
                    <a:pt x="1210490" y="367573"/>
                  </a:lnTo>
                  <a:lnTo>
                    <a:pt x="1190187" y="327667"/>
                  </a:lnTo>
                  <a:lnTo>
                    <a:pt x="1167220" y="289446"/>
                  </a:lnTo>
                  <a:lnTo>
                    <a:pt x="1141712" y="253032"/>
                  </a:lnTo>
                  <a:lnTo>
                    <a:pt x="1113785" y="218549"/>
                  </a:lnTo>
                  <a:lnTo>
                    <a:pt x="1083563" y="186118"/>
                  </a:lnTo>
                  <a:lnTo>
                    <a:pt x="1051169" y="155863"/>
                  </a:lnTo>
                  <a:lnTo>
                    <a:pt x="1016725" y="127907"/>
                  </a:lnTo>
                  <a:lnTo>
                    <a:pt x="980353" y="102372"/>
                  </a:lnTo>
                  <a:lnTo>
                    <a:pt x="942178" y="79381"/>
                  </a:lnTo>
                  <a:lnTo>
                    <a:pt x="902321" y="59058"/>
                  </a:lnTo>
                  <a:lnTo>
                    <a:pt x="860905" y="41524"/>
                  </a:lnTo>
                  <a:lnTo>
                    <a:pt x="818054" y="26903"/>
                  </a:lnTo>
                  <a:lnTo>
                    <a:pt x="773889" y="15317"/>
                  </a:lnTo>
                  <a:lnTo>
                    <a:pt x="728534" y="6889"/>
                  </a:lnTo>
                  <a:lnTo>
                    <a:pt x="682112" y="1742"/>
                  </a:lnTo>
                  <a:lnTo>
                    <a:pt x="634746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35423" y="3159251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314705" y="0"/>
                  </a:moveTo>
                  <a:lnTo>
                    <a:pt x="268188" y="3410"/>
                  </a:lnTo>
                  <a:lnTo>
                    <a:pt x="223794" y="13319"/>
                  </a:lnTo>
                  <a:lnTo>
                    <a:pt x="182009" y="29240"/>
                  </a:lnTo>
                  <a:lnTo>
                    <a:pt x="143320" y="50687"/>
                  </a:lnTo>
                  <a:lnTo>
                    <a:pt x="108213" y="77173"/>
                  </a:lnTo>
                  <a:lnTo>
                    <a:pt x="77173" y="108213"/>
                  </a:lnTo>
                  <a:lnTo>
                    <a:pt x="50687" y="143320"/>
                  </a:lnTo>
                  <a:lnTo>
                    <a:pt x="29240" y="182009"/>
                  </a:lnTo>
                  <a:lnTo>
                    <a:pt x="13319" y="223794"/>
                  </a:lnTo>
                  <a:lnTo>
                    <a:pt x="3410" y="268188"/>
                  </a:lnTo>
                  <a:lnTo>
                    <a:pt x="0" y="314706"/>
                  </a:lnTo>
                  <a:lnTo>
                    <a:pt x="3410" y="361223"/>
                  </a:lnTo>
                  <a:lnTo>
                    <a:pt x="13319" y="405617"/>
                  </a:lnTo>
                  <a:lnTo>
                    <a:pt x="29240" y="447402"/>
                  </a:lnTo>
                  <a:lnTo>
                    <a:pt x="50687" y="486091"/>
                  </a:lnTo>
                  <a:lnTo>
                    <a:pt x="77173" y="521198"/>
                  </a:lnTo>
                  <a:lnTo>
                    <a:pt x="108213" y="552238"/>
                  </a:lnTo>
                  <a:lnTo>
                    <a:pt x="143320" y="578724"/>
                  </a:lnTo>
                  <a:lnTo>
                    <a:pt x="182009" y="600171"/>
                  </a:lnTo>
                  <a:lnTo>
                    <a:pt x="223794" y="616092"/>
                  </a:lnTo>
                  <a:lnTo>
                    <a:pt x="268188" y="626001"/>
                  </a:lnTo>
                  <a:lnTo>
                    <a:pt x="314705" y="629412"/>
                  </a:lnTo>
                  <a:lnTo>
                    <a:pt x="361223" y="626001"/>
                  </a:lnTo>
                  <a:lnTo>
                    <a:pt x="405617" y="616092"/>
                  </a:lnTo>
                  <a:lnTo>
                    <a:pt x="447402" y="600171"/>
                  </a:lnTo>
                  <a:lnTo>
                    <a:pt x="486091" y="578724"/>
                  </a:lnTo>
                  <a:lnTo>
                    <a:pt x="521198" y="552238"/>
                  </a:lnTo>
                  <a:lnTo>
                    <a:pt x="552238" y="521198"/>
                  </a:lnTo>
                  <a:lnTo>
                    <a:pt x="578724" y="486091"/>
                  </a:lnTo>
                  <a:lnTo>
                    <a:pt x="600171" y="447402"/>
                  </a:lnTo>
                  <a:lnTo>
                    <a:pt x="616092" y="405617"/>
                  </a:lnTo>
                  <a:lnTo>
                    <a:pt x="626001" y="361223"/>
                  </a:lnTo>
                  <a:lnTo>
                    <a:pt x="629412" y="314706"/>
                  </a:lnTo>
                  <a:lnTo>
                    <a:pt x="626001" y="268188"/>
                  </a:lnTo>
                  <a:lnTo>
                    <a:pt x="616092" y="223794"/>
                  </a:lnTo>
                  <a:lnTo>
                    <a:pt x="600171" y="182009"/>
                  </a:lnTo>
                  <a:lnTo>
                    <a:pt x="578724" y="143320"/>
                  </a:lnTo>
                  <a:lnTo>
                    <a:pt x="552238" y="108213"/>
                  </a:lnTo>
                  <a:lnTo>
                    <a:pt x="521198" y="77173"/>
                  </a:lnTo>
                  <a:lnTo>
                    <a:pt x="486091" y="50687"/>
                  </a:lnTo>
                  <a:lnTo>
                    <a:pt x="447402" y="29240"/>
                  </a:lnTo>
                  <a:lnTo>
                    <a:pt x="405617" y="13319"/>
                  </a:lnTo>
                  <a:lnTo>
                    <a:pt x="361223" y="3410"/>
                  </a:lnTo>
                  <a:lnTo>
                    <a:pt x="31470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3700" y="5650991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813815" y="0"/>
                  </a:moveTo>
                  <a:lnTo>
                    <a:pt x="764241" y="1416"/>
                  </a:lnTo>
                  <a:lnTo>
                    <a:pt x="715451" y="5613"/>
                  </a:lnTo>
                  <a:lnTo>
                    <a:pt x="667532" y="12508"/>
                  </a:lnTo>
                  <a:lnTo>
                    <a:pt x="620569" y="22021"/>
                  </a:lnTo>
                  <a:lnTo>
                    <a:pt x="574647" y="34069"/>
                  </a:lnTo>
                  <a:lnTo>
                    <a:pt x="529851" y="48573"/>
                  </a:lnTo>
                  <a:lnTo>
                    <a:pt x="486266" y="65451"/>
                  </a:lnTo>
                  <a:lnTo>
                    <a:pt x="443977" y="84621"/>
                  </a:lnTo>
                  <a:lnTo>
                    <a:pt x="403069" y="106002"/>
                  </a:lnTo>
                  <a:lnTo>
                    <a:pt x="363628" y="129514"/>
                  </a:lnTo>
                  <a:lnTo>
                    <a:pt x="325739" y="155075"/>
                  </a:lnTo>
                  <a:lnTo>
                    <a:pt x="289486" y="182604"/>
                  </a:lnTo>
                  <a:lnTo>
                    <a:pt x="254956" y="212019"/>
                  </a:lnTo>
                  <a:lnTo>
                    <a:pt x="222232" y="243240"/>
                  </a:lnTo>
                  <a:lnTo>
                    <a:pt x="191401" y="276185"/>
                  </a:lnTo>
                  <a:lnTo>
                    <a:pt x="162546" y="310774"/>
                  </a:lnTo>
                  <a:lnTo>
                    <a:pt x="135755" y="346924"/>
                  </a:lnTo>
                  <a:lnTo>
                    <a:pt x="111110" y="384556"/>
                  </a:lnTo>
                  <a:lnTo>
                    <a:pt x="88699" y="423586"/>
                  </a:lnTo>
                  <a:lnTo>
                    <a:pt x="68605" y="463936"/>
                  </a:lnTo>
                  <a:lnTo>
                    <a:pt x="50914" y="505522"/>
                  </a:lnTo>
                  <a:lnTo>
                    <a:pt x="35712" y="548265"/>
                  </a:lnTo>
                  <a:lnTo>
                    <a:pt x="23082" y="592082"/>
                  </a:lnTo>
                  <a:lnTo>
                    <a:pt x="13111" y="636894"/>
                  </a:lnTo>
                  <a:lnTo>
                    <a:pt x="5884" y="682617"/>
                  </a:lnTo>
                  <a:lnTo>
                    <a:pt x="1485" y="729172"/>
                  </a:lnTo>
                  <a:lnTo>
                    <a:pt x="0" y="776478"/>
                  </a:lnTo>
                  <a:lnTo>
                    <a:pt x="1485" y="823783"/>
                  </a:lnTo>
                  <a:lnTo>
                    <a:pt x="5884" y="870338"/>
                  </a:lnTo>
                  <a:lnTo>
                    <a:pt x="13111" y="916061"/>
                  </a:lnTo>
                  <a:lnTo>
                    <a:pt x="23082" y="960873"/>
                  </a:lnTo>
                  <a:lnTo>
                    <a:pt x="35712" y="1004690"/>
                  </a:lnTo>
                  <a:lnTo>
                    <a:pt x="50914" y="1047433"/>
                  </a:lnTo>
                  <a:lnTo>
                    <a:pt x="68605" y="1089019"/>
                  </a:lnTo>
                  <a:lnTo>
                    <a:pt x="88699" y="1129369"/>
                  </a:lnTo>
                  <a:lnTo>
                    <a:pt x="111110" y="1168400"/>
                  </a:lnTo>
                  <a:lnTo>
                    <a:pt x="135755" y="1206031"/>
                  </a:lnTo>
                  <a:lnTo>
                    <a:pt x="162546" y="1242181"/>
                  </a:lnTo>
                  <a:lnTo>
                    <a:pt x="191401" y="1276770"/>
                  </a:lnTo>
                  <a:lnTo>
                    <a:pt x="222232" y="1309715"/>
                  </a:lnTo>
                  <a:lnTo>
                    <a:pt x="254956" y="1340936"/>
                  </a:lnTo>
                  <a:lnTo>
                    <a:pt x="289486" y="1370351"/>
                  </a:lnTo>
                  <a:lnTo>
                    <a:pt x="325739" y="1397880"/>
                  </a:lnTo>
                  <a:lnTo>
                    <a:pt x="363628" y="1423441"/>
                  </a:lnTo>
                  <a:lnTo>
                    <a:pt x="403069" y="1446953"/>
                  </a:lnTo>
                  <a:lnTo>
                    <a:pt x="443977" y="1468334"/>
                  </a:lnTo>
                  <a:lnTo>
                    <a:pt x="486266" y="1487504"/>
                  </a:lnTo>
                  <a:lnTo>
                    <a:pt x="529851" y="1504382"/>
                  </a:lnTo>
                  <a:lnTo>
                    <a:pt x="574647" y="1518886"/>
                  </a:lnTo>
                  <a:lnTo>
                    <a:pt x="620569" y="1530934"/>
                  </a:lnTo>
                  <a:lnTo>
                    <a:pt x="667532" y="1540447"/>
                  </a:lnTo>
                  <a:lnTo>
                    <a:pt x="715451" y="1547342"/>
                  </a:lnTo>
                  <a:lnTo>
                    <a:pt x="764241" y="1551539"/>
                  </a:lnTo>
                  <a:lnTo>
                    <a:pt x="813815" y="1552956"/>
                  </a:lnTo>
                  <a:lnTo>
                    <a:pt x="863390" y="1551539"/>
                  </a:lnTo>
                  <a:lnTo>
                    <a:pt x="912180" y="1547342"/>
                  </a:lnTo>
                  <a:lnTo>
                    <a:pt x="960099" y="1540447"/>
                  </a:lnTo>
                  <a:lnTo>
                    <a:pt x="1007062" y="1530934"/>
                  </a:lnTo>
                  <a:lnTo>
                    <a:pt x="1052984" y="1518886"/>
                  </a:lnTo>
                  <a:lnTo>
                    <a:pt x="1097780" y="1504382"/>
                  </a:lnTo>
                  <a:lnTo>
                    <a:pt x="1141365" y="1487504"/>
                  </a:lnTo>
                  <a:lnTo>
                    <a:pt x="1183654" y="1468334"/>
                  </a:lnTo>
                  <a:lnTo>
                    <a:pt x="1224562" y="1446953"/>
                  </a:lnTo>
                  <a:lnTo>
                    <a:pt x="1264003" y="1423441"/>
                  </a:lnTo>
                  <a:lnTo>
                    <a:pt x="1301892" y="1397880"/>
                  </a:lnTo>
                  <a:lnTo>
                    <a:pt x="1338145" y="1370351"/>
                  </a:lnTo>
                  <a:lnTo>
                    <a:pt x="1372675" y="1340936"/>
                  </a:lnTo>
                  <a:lnTo>
                    <a:pt x="1405399" y="1309715"/>
                  </a:lnTo>
                  <a:lnTo>
                    <a:pt x="1436230" y="1276770"/>
                  </a:lnTo>
                  <a:lnTo>
                    <a:pt x="1465085" y="1242181"/>
                  </a:lnTo>
                  <a:lnTo>
                    <a:pt x="1491876" y="1206031"/>
                  </a:lnTo>
                  <a:lnTo>
                    <a:pt x="1516521" y="1168400"/>
                  </a:lnTo>
                  <a:lnTo>
                    <a:pt x="1538932" y="1129369"/>
                  </a:lnTo>
                  <a:lnTo>
                    <a:pt x="1559026" y="1089019"/>
                  </a:lnTo>
                  <a:lnTo>
                    <a:pt x="1576717" y="1047433"/>
                  </a:lnTo>
                  <a:lnTo>
                    <a:pt x="1591919" y="1004690"/>
                  </a:lnTo>
                  <a:lnTo>
                    <a:pt x="1604549" y="960873"/>
                  </a:lnTo>
                  <a:lnTo>
                    <a:pt x="1614520" y="916061"/>
                  </a:lnTo>
                  <a:lnTo>
                    <a:pt x="1621747" y="870338"/>
                  </a:lnTo>
                  <a:lnTo>
                    <a:pt x="1626146" y="823783"/>
                  </a:lnTo>
                  <a:lnTo>
                    <a:pt x="1627632" y="776478"/>
                  </a:lnTo>
                  <a:lnTo>
                    <a:pt x="1626146" y="729172"/>
                  </a:lnTo>
                  <a:lnTo>
                    <a:pt x="1621747" y="682617"/>
                  </a:lnTo>
                  <a:lnTo>
                    <a:pt x="1614520" y="636894"/>
                  </a:lnTo>
                  <a:lnTo>
                    <a:pt x="1604549" y="592082"/>
                  </a:lnTo>
                  <a:lnTo>
                    <a:pt x="1591919" y="548265"/>
                  </a:lnTo>
                  <a:lnTo>
                    <a:pt x="1576717" y="505522"/>
                  </a:lnTo>
                  <a:lnTo>
                    <a:pt x="1559026" y="463936"/>
                  </a:lnTo>
                  <a:lnTo>
                    <a:pt x="1538932" y="423586"/>
                  </a:lnTo>
                  <a:lnTo>
                    <a:pt x="1516521" y="384556"/>
                  </a:lnTo>
                  <a:lnTo>
                    <a:pt x="1491876" y="346924"/>
                  </a:lnTo>
                  <a:lnTo>
                    <a:pt x="1465085" y="310774"/>
                  </a:lnTo>
                  <a:lnTo>
                    <a:pt x="1436230" y="276185"/>
                  </a:lnTo>
                  <a:lnTo>
                    <a:pt x="1405399" y="243240"/>
                  </a:lnTo>
                  <a:lnTo>
                    <a:pt x="1372675" y="212019"/>
                  </a:lnTo>
                  <a:lnTo>
                    <a:pt x="1338145" y="182604"/>
                  </a:lnTo>
                  <a:lnTo>
                    <a:pt x="1301892" y="155075"/>
                  </a:lnTo>
                  <a:lnTo>
                    <a:pt x="1264003" y="129514"/>
                  </a:lnTo>
                  <a:lnTo>
                    <a:pt x="1224562" y="106002"/>
                  </a:lnTo>
                  <a:lnTo>
                    <a:pt x="1183654" y="84621"/>
                  </a:lnTo>
                  <a:lnTo>
                    <a:pt x="1141365" y="65451"/>
                  </a:lnTo>
                  <a:lnTo>
                    <a:pt x="1097780" y="48573"/>
                  </a:lnTo>
                  <a:lnTo>
                    <a:pt x="1052984" y="34069"/>
                  </a:lnTo>
                  <a:lnTo>
                    <a:pt x="1007062" y="22021"/>
                  </a:lnTo>
                  <a:lnTo>
                    <a:pt x="960099" y="12508"/>
                  </a:lnTo>
                  <a:lnTo>
                    <a:pt x="912180" y="5613"/>
                  </a:lnTo>
                  <a:lnTo>
                    <a:pt x="863390" y="1416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6067" y="3889247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694944" y="0"/>
                  </a:moveTo>
                  <a:lnTo>
                    <a:pt x="645315" y="1664"/>
                  </a:lnTo>
                  <a:lnTo>
                    <a:pt x="596628" y="6583"/>
                  </a:lnTo>
                  <a:lnTo>
                    <a:pt x="549000" y="14643"/>
                  </a:lnTo>
                  <a:lnTo>
                    <a:pt x="502549" y="25734"/>
                  </a:lnTo>
                  <a:lnTo>
                    <a:pt x="457393" y="39742"/>
                  </a:lnTo>
                  <a:lnTo>
                    <a:pt x="413648" y="56556"/>
                  </a:lnTo>
                  <a:lnTo>
                    <a:pt x="371433" y="76063"/>
                  </a:lnTo>
                  <a:lnTo>
                    <a:pt x="330865" y="98151"/>
                  </a:lnTo>
                  <a:lnTo>
                    <a:pt x="292063" y="122708"/>
                  </a:lnTo>
                  <a:lnTo>
                    <a:pt x="255142" y="149622"/>
                  </a:lnTo>
                  <a:lnTo>
                    <a:pt x="220222" y="178781"/>
                  </a:lnTo>
                  <a:lnTo>
                    <a:pt x="187420" y="210072"/>
                  </a:lnTo>
                  <a:lnTo>
                    <a:pt x="156852" y="243383"/>
                  </a:lnTo>
                  <a:lnTo>
                    <a:pt x="128638" y="278603"/>
                  </a:lnTo>
                  <a:lnTo>
                    <a:pt x="102894" y="315619"/>
                  </a:lnTo>
                  <a:lnTo>
                    <a:pt x="79739" y="354318"/>
                  </a:lnTo>
                  <a:lnTo>
                    <a:pt x="59289" y="394589"/>
                  </a:lnTo>
                  <a:lnTo>
                    <a:pt x="41663" y="436320"/>
                  </a:lnTo>
                  <a:lnTo>
                    <a:pt x="26978" y="479398"/>
                  </a:lnTo>
                  <a:lnTo>
                    <a:pt x="15351" y="523711"/>
                  </a:lnTo>
                  <a:lnTo>
                    <a:pt x="6901" y="569147"/>
                  </a:lnTo>
                  <a:lnTo>
                    <a:pt x="1744" y="615594"/>
                  </a:lnTo>
                  <a:lnTo>
                    <a:pt x="0" y="662939"/>
                  </a:lnTo>
                  <a:lnTo>
                    <a:pt x="1744" y="710285"/>
                  </a:lnTo>
                  <a:lnTo>
                    <a:pt x="6901" y="756732"/>
                  </a:lnTo>
                  <a:lnTo>
                    <a:pt x="15351" y="802168"/>
                  </a:lnTo>
                  <a:lnTo>
                    <a:pt x="26978" y="846481"/>
                  </a:lnTo>
                  <a:lnTo>
                    <a:pt x="41663" y="889559"/>
                  </a:lnTo>
                  <a:lnTo>
                    <a:pt x="59289" y="931290"/>
                  </a:lnTo>
                  <a:lnTo>
                    <a:pt x="79739" y="971561"/>
                  </a:lnTo>
                  <a:lnTo>
                    <a:pt x="102894" y="1010260"/>
                  </a:lnTo>
                  <a:lnTo>
                    <a:pt x="128638" y="1047276"/>
                  </a:lnTo>
                  <a:lnTo>
                    <a:pt x="156852" y="1082496"/>
                  </a:lnTo>
                  <a:lnTo>
                    <a:pt x="187420" y="1115807"/>
                  </a:lnTo>
                  <a:lnTo>
                    <a:pt x="220222" y="1147098"/>
                  </a:lnTo>
                  <a:lnTo>
                    <a:pt x="255142" y="1176257"/>
                  </a:lnTo>
                  <a:lnTo>
                    <a:pt x="292063" y="1203171"/>
                  </a:lnTo>
                  <a:lnTo>
                    <a:pt x="330865" y="1227728"/>
                  </a:lnTo>
                  <a:lnTo>
                    <a:pt x="371433" y="1249816"/>
                  </a:lnTo>
                  <a:lnTo>
                    <a:pt x="413648" y="1269323"/>
                  </a:lnTo>
                  <a:lnTo>
                    <a:pt x="457393" y="1286137"/>
                  </a:lnTo>
                  <a:lnTo>
                    <a:pt x="502549" y="1300145"/>
                  </a:lnTo>
                  <a:lnTo>
                    <a:pt x="549000" y="1311236"/>
                  </a:lnTo>
                  <a:lnTo>
                    <a:pt x="596628" y="1319296"/>
                  </a:lnTo>
                  <a:lnTo>
                    <a:pt x="645315" y="1324215"/>
                  </a:lnTo>
                  <a:lnTo>
                    <a:pt x="694944" y="1325879"/>
                  </a:lnTo>
                  <a:lnTo>
                    <a:pt x="744572" y="1324215"/>
                  </a:lnTo>
                  <a:lnTo>
                    <a:pt x="793259" y="1319296"/>
                  </a:lnTo>
                  <a:lnTo>
                    <a:pt x="840887" y="1311236"/>
                  </a:lnTo>
                  <a:lnTo>
                    <a:pt x="887338" y="1300145"/>
                  </a:lnTo>
                  <a:lnTo>
                    <a:pt x="932494" y="1286137"/>
                  </a:lnTo>
                  <a:lnTo>
                    <a:pt x="976239" y="1269323"/>
                  </a:lnTo>
                  <a:lnTo>
                    <a:pt x="1018454" y="1249816"/>
                  </a:lnTo>
                  <a:lnTo>
                    <a:pt x="1059022" y="1227728"/>
                  </a:lnTo>
                  <a:lnTo>
                    <a:pt x="1097824" y="1203171"/>
                  </a:lnTo>
                  <a:lnTo>
                    <a:pt x="1134745" y="1176257"/>
                  </a:lnTo>
                  <a:lnTo>
                    <a:pt x="1169665" y="1147098"/>
                  </a:lnTo>
                  <a:lnTo>
                    <a:pt x="1202467" y="1115807"/>
                  </a:lnTo>
                  <a:lnTo>
                    <a:pt x="1233035" y="1082496"/>
                  </a:lnTo>
                  <a:lnTo>
                    <a:pt x="1261249" y="1047276"/>
                  </a:lnTo>
                  <a:lnTo>
                    <a:pt x="1286993" y="1010260"/>
                  </a:lnTo>
                  <a:lnTo>
                    <a:pt x="1310148" y="971561"/>
                  </a:lnTo>
                  <a:lnTo>
                    <a:pt x="1330598" y="931290"/>
                  </a:lnTo>
                  <a:lnTo>
                    <a:pt x="1348224" y="889559"/>
                  </a:lnTo>
                  <a:lnTo>
                    <a:pt x="1362909" y="846481"/>
                  </a:lnTo>
                  <a:lnTo>
                    <a:pt x="1374536" y="802168"/>
                  </a:lnTo>
                  <a:lnTo>
                    <a:pt x="1382986" y="756732"/>
                  </a:lnTo>
                  <a:lnTo>
                    <a:pt x="1388143" y="710285"/>
                  </a:lnTo>
                  <a:lnTo>
                    <a:pt x="1389888" y="662939"/>
                  </a:lnTo>
                  <a:lnTo>
                    <a:pt x="1388143" y="615594"/>
                  </a:lnTo>
                  <a:lnTo>
                    <a:pt x="1382986" y="569147"/>
                  </a:lnTo>
                  <a:lnTo>
                    <a:pt x="1374536" y="523711"/>
                  </a:lnTo>
                  <a:lnTo>
                    <a:pt x="1362909" y="479398"/>
                  </a:lnTo>
                  <a:lnTo>
                    <a:pt x="1348224" y="436320"/>
                  </a:lnTo>
                  <a:lnTo>
                    <a:pt x="1330598" y="394589"/>
                  </a:lnTo>
                  <a:lnTo>
                    <a:pt x="1310148" y="354318"/>
                  </a:lnTo>
                  <a:lnTo>
                    <a:pt x="1286993" y="315619"/>
                  </a:lnTo>
                  <a:lnTo>
                    <a:pt x="1261249" y="278603"/>
                  </a:lnTo>
                  <a:lnTo>
                    <a:pt x="1233035" y="243383"/>
                  </a:lnTo>
                  <a:lnTo>
                    <a:pt x="1202467" y="210072"/>
                  </a:lnTo>
                  <a:lnTo>
                    <a:pt x="1169665" y="178781"/>
                  </a:lnTo>
                  <a:lnTo>
                    <a:pt x="1134745" y="149622"/>
                  </a:lnTo>
                  <a:lnTo>
                    <a:pt x="1097824" y="122708"/>
                  </a:lnTo>
                  <a:lnTo>
                    <a:pt x="1059022" y="98151"/>
                  </a:lnTo>
                  <a:lnTo>
                    <a:pt x="1018454" y="76063"/>
                  </a:lnTo>
                  <a:lnTo>
                    <a:pt x="976239" y="56556"/>
                  </a:lnTo>
                  <a:lnTo>
                    <a:pt x="932494" y="39742"/>
                  </a:lnTo>
                  <a:lnTo>
                    <a:pt x="887338" y="25734"/>
                  </a:lnTo>
                  <a:lnTo>
                    <a:pt x="840887" y="14643"/>
                  </a:lnTo>
                  <a:lnTo>
                    <a:pt x="793259" y="6583"/>
                  </a:lnTo>
                  <a:lnTo>
                    <a:pt x="744572" y="1664"/>
                  </a:lnTo>
                  <a:lnTo>
                    <a:pt x="69494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2691" y="3934967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218694" y="0"/>
                  </a:moveTo>
                  <a:lnTo>
                    <a:pt x="168550" y="5798"/>
                  </a:lnTo>
                  <a:lnTo>
                    <a:pt x="122519" y="22313"/>
                  </a:lnTo>
                  <a:lnTo>
                    <a:pt x="81913" y="48225"/>
                  </a:lnTo>
                  <a:lnTo>
                    <a:pt x="48045" y="82216"/>
                  </a:lnTo>
                  <a:lnTo>
                    <a:pt x="22229" y="122964"/>
                  </a:lnTo>
                  <a:lnTo>
                    <a:pt x="5776" y="169150"/>
                  </a:lnTo>
                  <a:lnTo>
                    <a:pt x="0" y="219456"/>
                  </a:lnTo>
                  <a:lnTo>
                    <a:pt x="5776" y="269761"/>
                  </a:lnTo>
                  <a:lnTo>
                    <a:pt x="22229" y="315947"/>
                  </a:lnTo>
                  <a:lnTo>
                    <a:pt x="48045" y="356695"/>
                  </a:lnTo>
                  <a:lnTo>
                    <a:pt x="81913" y="390686"/>
                  </a:lnTo>
                  <a:lnTo>
                    <a:pt x="122519" y="416598"/>
                  </a:lnTo>
                  <a:lnTo>
                    <a:pt x="168550" y="433113"/>
                  </a:lnTo>
                  <a:lnTo>
                    <a:pt x="218694" y="438912"/>
                  </a:lnTo>
                  <a:lnTo>
                    <a:pt x="268837" y="433113"/>
                  </a:lnTo>
                  <a:lnTo>
                    <a:pt x="314868" y="416598"/>
                  </a:lnTo>
                  <a:lnTo>
                    <a:pt x="355474" y="390686"/>
                  </a:lnTo>
                  <a:lnTo>
                    <a:pt x="389342" y="356695"/>
                  </a:lnTo>
                  <a:lnTo>
                    <a:pt x="415158" y="315947"/>
                  </a:lnTo>
                  <a:lnTo>
                    <a:pt x="431611" y="269761"/>
                  </a:lnTo>
                  <a:lnTo>
                    <a:pt x="437388" y="219456"/>
                  </a:lnTo>
                  <a:lnTo>
                    <a:pt x="431611" y="169150"/>
                  </a:lnTo>
                  <a:lnTo>
                    <a:pt x="415158" y="122964"/>
                  </a:lnTo>
                  <a:lnTo>
                    <a:pt x="389342" y="82216"/>
                  </a:lnTo>
                  <a:lnTo>
                    <a:pt x="355474" y="48225"/>
                  </a:lnTo>
                  <a:lnTo>
                    <a:pt x="314868" y="22313"/>
                  </a:lnTo>
                  <a:lnTo>
                    <a:pt x="268837" y="5798"/>
                  </a:lnTo>
                  <a:lnTo>
                    <a:pt x="218694" y="0"/>
                  </a:lnTo>
                  <a:close/>
                </a:path>
              </a:pathLst>
            </a:custGeom>
            <a:solidFill>
              <a:srgbClr val="F5D2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306489" y="8174430"/>
              <a:ext cx="11535412" cy="5309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Spring</a:t>
              </a:r>
              <a:r>
                <a:rPr b="1" spc="-2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Boot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를</a:t>
              </a:r>
              <a:r>
                <a:rPr b="1" spc="-28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모를</a:t>
              </a:r>
              <a:r>
                <a:rPr b="1" spc="-28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때</a:t>
              </a:r>
              <a:r>
                <a:rPr b="1" spc="-26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문제를</a:t>
              </a:r>
              <a:r>
                <a:rPr b="1" spc="-28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해결하려고</a:t>
              </a:r>
              <a:r>
                <a:rPr b="1" spc="-27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하는</a:t>
              </a:r>
              <a:r>
                <a:rPr b="1" spc="-27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Boundery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50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704528" y="980728"/>
            <a:ext cx="8352928" cy="4944669"/>
            <a:chOff x="596754" y="2371851"/>
            <a:chExt cx="11537238" cy="6829681"/>
          </a:xfrm>
        </p:grpSpPr>
        <p:sp>
          <p:nvSpPr>
            <p:cNvPr id="2" name="object 2"/>
            <p:cNvSpPr/>
            <p:nvPr/>
          </p:nvSpPr>
          <p:spPr>
            <a:xfrm>
              <a:off x="1281683" y="2371851"/>
              <a:ext cx="5256530" cy="5016500"/>
            </a:xfrm>
            <a:custGeom>
              <a:avLst/>
              <a:gdLst/>
              <a:ahLst/>
              <a:cxnLst/>
              <a:rect l="l" t="t" r="r" b="b"/>
              <a:pathLst>
                <a:path w="5256530" h="5016500">
                  <a:moveTo>
                    <a:pt x="2920913" y="5003800"/>
                  </a:moveTo>
                  <a:lnTo>
                    <a:pt x="2335362" y="5003800"/>
                  </a:lnTo>
                  <a:lnTo>
                    <a:pt x="2383553" y="5016500"/>
                  </a:lnTo>
                  <a:lnTo>
                    <a:pt x="2872722" y="5016500"/>
                  </a:lnTo>
                  <a:lnTo>
                    <a:pt x="2920913" y="5003800"/>
                  </a:lnTo>
                  <a:close/>
                </a:path>
                <a:path w="5256530" h="5016500">
                  <a:moveTo>
                    <a:pt x="3016505" y="4991100"/>
                  </a:moveTo>
                  <a:lnTo>
                    <a:pt x="2239770" y="4991100"/>
                  </a:lnTo>
                  <a:lnTo>
                    <a:pt x="2287432" y="5003800"/>
                  </a:lnTo>
                  <a:lnTo>
                    <a:pt x="2968843" y="5003800"/>
                  </a:lnTo>
                  <a:lnTo>
                    <a:pt x="3016505" y="4991100"/>
                  </a:lnTo>
                  <a:close/>
                </a:path>
                <a:path w="5256530" h="5016500">
                  <a:moveTo>
                    <a:pt x="3157800" y="4965700"/>
                  </a:moveTo>
                  <a:lnTo>
                    <a:pt x="2098475" y="4965700"/>
                  </a:lnTo>
                  <a:lnTo>
                    <a:pt x="2192385" y="4991100"/>
                  </a:lnTo>
                  <a:lnTo>
                    <a:pt x="3063890" y="4991100"/>
                  </a:lnTo>
                  <a:lnTo>
                    <a:pt x="3157800" y="4965700"/>
                  </a:lnTo>
                  <a:close/>
                </a:path>
                <a:path w="5256530" h="5016500">
                  <a:moveTo>
                    <a:pt x="3296392" y="76200"/>
                  </a:moveTo>
                  <a:lnTo>
                    <a:pt x="1959883" y="76200"/>
                  </a:lnTo>
                  <a:lnTo>
                    <a:pt x="1824208" y="114300"/>
                  </a:lnTo>
                  <a:lnTo>
                    <a:pt x="1779668" y="139700"/>
                  </a:lnTo>
                  <a:lnTo>
                    <a:pt x="1648215" y="177800"/>
                  </a:lnTo>
                  <a:lnTo>
                    <a:pt x="1605147" y="203200"/>
                  </a:lnTo>
                  <a:lnTo>
                    <a:pt x="1520180" y="228600"/>
                  </a:lnTo>
                  <a:lnTo>
                    <a:pt x="1478298" y="254000"/>
                  </a:lnTo>
                  <a:lnTo>
                    <a:pt x="1436827" y="266700"/>
                  </a:lnTo>
                  <a:lnTo>
                    <a:pt x="1355152" y="317500"/>
                  </a:lnTo>
                  <a:lnTo>
                    <a:pt x="1314963" y="330200"/>
                  </a:lnTo>
                  <a:lnTo>
                    <a:pt x="1275217" y="355600"/>
                  </a:lnTo>
                  <a:lnTo>
                    <a:pt x="1197088" y="406400"/>
                  </a:lnTo>
                  <a:lnTo>
                    <a:pt x="1120826" y="457200"/>
                  </a:lnTo>
                  <a:lnTo>
                    <a:pt x="1046496" y="508000"/>
                  </a:lnTo>
                  <a:lnTo>
                    <a:pt x="974161" y="558800"/>
                  </a:lnTo>
                  <a:lnTo>
                    <a:pt x="938762" y="584200"/>
                  </a:lnTo>
                  <a:lnTo>
                    <a:pt x="903885" y="609600"/>
                  </a:lnTo>
                  <a:lnTo>
                    <a:pt x="869539" y="647700"/>
                  </a:lnTo>
                  <a:lnTo>
                    <a:pt x="835731" y="673100"/>
                  </a:lnTo>
                  <a:lnTo>
                    <a:pt x="802469" y="698500"/>
                  </a:lnTo>
                  <a:lnTo>
                    <a:pt x="769762" y="736600"/>
                  </a:lnTo>
                  <a:lnTo>
                    <a:pt x="737618" y="762000"/>
                  </a:lnTo>
                  <a:lnTo>
                    <a:pt x="706043" y="800100"/>
                  </a:lnTo>
                  <a:lnTo>
                    <a:pt x="675047" y="825500"/>
                  </a:lnTo>
                  <a:lnTo>
                    <a:pt x="644637" y="863600"/>
                  </a:lnTo>
                  <a:lnTo>
                    <a:pt x="614820" y="901700"/>
                  </a:lnTo>
                  <a:lnTo>
                    <a:pt x="585606" y="927100"/>
                  </a:lnTo>
                  <a:lnTo>
                    <a:pt x="557002" y="965200"/>
                  </a:lnTo>
                  <a:lnTo>
                    <a:pt x="529016" y="1003300"/>
                  </a:lnTo>
                  <a:lnTo>
                    <a:pt x="501655" y="1041400"/>
                  </a:lnTo>
                  <a:lnTo>
                    <a:pt x="474929" y="1066800"/>
                  </a:lnTo>
                  <a:lnTo>
                    <a:pt x="448844" y="1104900"/>
                  </a:lnTo>
                  <a:lnTo>
                    <a:pt x="423408" y="1143000"/>
                  </a:lnTo>
                  <a:lnTo>
                    <a:pt x="398630" y="1181100"/>
                  </a:lnTo>
                  <a:lnTo>
                    <a:pt x="374518" y="1219200"/>
                  </a:lnTo>
                  <a:lnTo>
                    <a:pt x="351079" y="1257300"/>
                  </a:lnTo>
                  <a:lnTo>
                    <a:pt x="328322" y="1295400"/>
                  </a:lnTo>
                  <a:lnTo>
                    <a:pt x="306254" y="1333500"/>
                  </a:lnTo>
                  <a:lnTo>
                    <a:pt x="284883" y="1371600"/>
                  </a:lnTo>
                  <a:lnTo>
                    <a:pt x="264217" y="1409700"/>
                  </a:lnTo>
                  <a:lnTo>
                    <a:pt x="244265" y="1447800"/>
                  </a:lnTo>
                  <a:lnTo>
                    <a:pt x="225034" y="1498600"/>
                  </a:lnTo>
                  <a:lnTo>
                    <a:pt x="206531" y="1536700"/>
                  </a:lnTo>
                  <a:lnTo>
                    <a:pt x="188766" y="1574800"/>
                  </a:lnTo>
                  <a:lnTo>
                    <a:pt x="171746" y="1612900"/>
                  </a:lnTo>
                  <a:lnTo>
                    <a:pt x="155478" y="1663700"/>
                  </a:lnTo>
                  <a:lnTo>
                    <a:pt x="139971" y="1701800"/>
                  </a:lnTo>
                  <a:lnTo>
                    <a:pt x="125233" y="1739900"/>
                  </a:lnTo>
                  <a:lnTo>
                    <a:pt x="111272" y="1790700"/>
                  </a:lnTo>
                  <a:lnTo>
                    <a:pt x="98095" y="1828800"/>
                  </a:lnTo>
                  <a:lnTo>
                    <a:pt x="85711" y="1866900"/>
                  </a:lnTo>
                  <a:lnTo>
                    <a:pt x="74128" y="1917700"/>
                  </a:lnTo>
                  <a:lnTo>
                    <a:pt x="63353" y="1955800"/>
                  </a:lnTo>
                  <a:lnTo>
                    <a:pt x="53394" y="2006600"/>
                  </a:lnTo>
                  <a:lnTo>
                    <a:pt x="44259" y="2044700"/>
                  </a:lnTo>
                  <a:lnTo>
                    <a:pt x="35957" y="2095500"/>
                  </a:lnTo>
                  <a:lnTo>
                    <a:pt x="28495" y="2146300"/>
                  </a:lnTo>
                  <a:lnTo>
                    <a:pt x="21881" y="2184400"/>
                  </a:lnTo>
                  <a:lnTo>
                    <a:pt x="16124" y="2235200"/>
                  </a:lnTo>
                  <a:lnTo>
                    <a:pt x="11230" y="2273300"/>
                  </a:lnTo>
                  <a:lnTo>
                    <a:pt x="7208" y="2324100"/>
                  </a:lnTo>
                  <a:lnTo>
                    <a:pt x="4066" y="2374900"/>
                  </a:lnTo>
                  <a:lnTo>
                    <a:pt x="1812" y="2413000"/>
                  </a:lnTo>
                  <a:lnTo>
                    <a:pt x="454" y="2463800"/>
                  </a:lnTo>
                  <a:lnTo>
                    <a:pt x="0" y="2514600"/>
                  </a:lnTo>
                  <a:lnTo>
                    <a:pt x="454" y="2552700"/>
                  </a:lnTo>
                  <a:lnTo>
                    <a:pt x="1812" y="2603500"/>
                  </a:lnTo>
                  <a:lnTo>
                    <a:pt x="4066" y="2654300"/>
                  </a:lnTo>
                  <a:lnTo>
                    <a:pt x="7208" y="2692400"/>
                  </a:lnTo>
                  <a:lnTo>
                    <a:pt x="11230" y="2743200"/>
                  </a:lnTo>
                  <a:lnTo>
                    <a:pt x="16124" y="2794000"/>
                  </a:lnTo>
                  <a:lnTo>
                    <a:pt x="21881" y="2832100"/>
                  </a:lnTo>
                  <a:lnTo>
                    <a:pt x="28495" y="2882900"/>
                  </a:lnTo>
                  <a:lnTo>
                    <a:pt x="35957" y="2933700"/>
                  </a:lnTo>
                  <a:lnTo>
                    <a:pt x="44259" y="2971800"/>
                  </a:lnTo>
                  <a:lnTo>
                    <a:pt x="53394" y="3022600"/>
                  </a:lnTo>
                  <a:lnTo>
                    <a:pt x="63353" y="3060700"/>
                  </a:lnTo>
                  <a:lnTo>
                    <a:pt x="74128" y="3111500"/>
                  </a:lnTo>
                  <a:lnTo>
                    <a:pt x="85711" y="3149600"/>
                  </a:lnTo>
                  <a:lnTo>
                    <a:pt x="98095" y="3187700"/>
                  </a:lnTo>
                  <a:lnTo>
                    <a:pt x="111272" y="3238500"/>
                  </a:lnTo>
                  <a:lnTo>
                    <a:pt x="125233" y="3276600"/>
                  </a:lnTo>
                  <a:lnTo>
                    <a:pt x="139971" y="3327400"/>
                  </a:lnTo>
                  <a:lnTo>
                    <a:pt x="155478" y="3365500"/>
                  </a:lnTo>
                  <a:lnTo>
                    <a:pt x="171746" y="3403600"/>
                  </a:lnTo>
                  <a:lnTo>
                    <a:pt x="188766" y="3441700"/>
                  </a:lnTo>
                  <a:lnTo>
                    <a:pt x="206531" y="3492500"/>
                  </a:lnTo>
                  <a:lnTo>
                    <a:pt x="225034" y="3530600"/>
                  </a:lnTo>
                  <a:lnTo>
                    <a:pt x="244265" y="3568700"/>
                  </a:lnTo>
                  <a:lnTo>
                    <a:pt x="264217" y="3606800"/>
                  </a:lnTo>
                  <a:lnTo>
                    <a:pt x="284883" y="3644900"/>
                  </a:lnTo>
                  <a:lnTo>
                    <a:pt x="306254" y="3683000"/>
                  </a:lnTo>
                  <a:lnTo>
                    <a:pt x="328322" y="3733800"/>
                  </a:lnTo>
                  <a:lnTo>
                    <a:pt x="351079" y="3771900"/>
                  </a:lnTo>
                  <a:lnTo>
                    <a:pt x="374518" y="3810000"/>
                  </a:lnTo>
                  <a:lnTo>
                    <a:pt x="398630" y="3848100"/>
                  </a:lnTo>
                  <a:lnTo>
                    <a:pt x="423408" y="3873500"/>
                  </a:lnTo>
                  <a:lnTo>
                    <a:pt x="448844" y="3911600"/>
                  </a:lnTo>
                  <a:lnTo>
                    <a:pt x="474929" y="3949700"/>
                  </a:lnTo>
                  <a:lnTo>
                    <a:pt x="501655" y="3987800"/>
                  </a:lnTo>
                  <a:lnTo>
                    <a:pt x="529016" y="4025900"/>
                  </a:lnTo>
                  <a:lnTo>
                    <a:pt x="557002" y="4051300"/>
                  </a:lnTo>
                  <a:lnTo>
                    <a:pt x="585606" y="4089400"/>
                  </a:lnTo>
                  <a:lnTo>
                    <a:pt x="614820" y="4127500"/>
                  </a:lnTo>
                  <a:lnTo>
                    <a:pt x="644637" y="4152900"/>
                  </a:lnTo>
                  <a:lnTo>
                    <a:pt x="675047" y="4191000"/>
                  </a:lnTo>
                  <a:lnTo>
                    <a:pt x="706043" y="4229100"/>
                  </a:lnTo>
                  <a:lnTo>
                    <a:pt x="737618" y="4254500"/>
                  </a:lnTo>
                  <a:lnTo>
                    <a:pt x="769762" y="4292600"/>
                  </a:lnTo>
                  <a:lnTo>
                    <a:pt x="802469" y="4318000"/>
                  </a:lnTo>
                  <a:lnTo>
                    <a:pt x="835731" y="4343400"/>
                  </a:lnTo>
                  <a:lnTo>
                    <a:pt x="869539" y="4381500"/>
                  </a:lnTo>
                  <a:lnTo>
                    <a:pt x="903885" y="4406900"/>
                  </a:lnTo>
                  <a:lnTo>
                    <a:pt x="938762" y="4432300"/>
                  </a:lnTo>
                  <a:lnTo>
                    <a:pt x="974161" y="4457700"/>
                  </a:lnTo>
                  <a:lnTo>
                    <a:pt x="1010075" y="4495800"/>
                  </a:lnTo>
                  <a:lnTo>
                    <a:pt x="1083416" y="4546600"/>
                  </a:lnTo>
                  <a:lnTo>
                    <a:pt x="1158719" y="4597400"/>
                  </a:lnTo>
                  <a:lnTo>
                    <a:pt x="1235923" y="4648200"/>
                  </a:lnTo>
                  <a:lnTo>
                    <a:pt x="1275217" y="4660900"/>
                  </a:lnTo>
                  <a:lnTo>
                    <a:pt x="1355152" y="4711700"/>
                  </a:lnTo>
                  <a:lnTo>
                    <a:pt x="1395776" y="4724400"/>
                  </a:lnTo>
                  <a:lnTo>
                    <a:pt x="1478298" y="4775200"/>
                  </a:lnTo>
                  <a:lnTo>
                    <a:pt x="1520180" y="4787900"/>
                  </a:lnTo>
                  <a:lnTo>
                    <a:pt x="1562465" y="4813300"/>
                  </a:lnTo>
                  <a:lnTo>
                    <a:pt x="1648215" y="4838700"/>
                  </a:lnTo>
                  <a:lnTo>
                    <a:pt x="1691664" y="4864100"/>
                  </a:lnTo>
                  <a:lnTo>
                    <a:pt x="2051967" y="4965700"/>
                  </a:lnTo>
                  <a:lnTo>
                    <a:pt x="3204308" y="4965700"/>
                  </a:lnTo>
                  <a:lnTo>
                    <a:pt x="3564611" y="4864100"/>
                  </a:lnTo>
                  <a:lnTo>
                    <a:pt x="3608060" y="4838700"/>
                  </a:lnTo>
                  <a:lnTo>
                    <a:pt x="3693810" y="4813300"/>
                  </a:lnTo>
                  <a:lnTo>
                    <a:pt x="3736095" y="4787900"/>
                  </a:lnTo>
                  <a:lnTo>
                    <a:pt x="3777977" y="4775200"/>
                  </a:lnTo>
                  <a:lnTo>
                    <a:pt x="3860499" y="4724400"/>
                  </a:lnTo>
                  <a:lnTo>
                    <a:pt x="3901123" y="4711700"/>
                  </a:lnTo>
                  <a:lnTo>
                    <a:pt x="3981058" y="4660900"/>
                  </a:lnTo>
                  <a:lnTo>
                    <a:pt x="4020352" y="4648200"/>
                  </a:lnTo>
                  <a:lnTo>
                    <a:pt x="4097556" y="4597400"/>
                  </a:lnTo>
                  <a:lnTo>
                    <a:pt x="4172859" y="4546600"/>
                  </a:lnTo>
                  <a:lnTo>
                    <a:pt x="4246200" y="4495800"/>
                  </a:lnTo>
                  <a:lnTo>
                    <a:pt x="4282114" y="4457700"/>
                  </a:lnTo>
                  <a:lnTo>
                    <a:pt x="4317513" y="4432300"/>
                  </a:lnTo>
                  <a:lnTo>
                    <a:pt x="4352390" y="4406900"/>
                  </a:lnTo>
                  <a:lnTo>
                    <a:pt x="4386736" y="4381500"/>
                  </a:lnTo>
                  <a:lnTo>
                    <a:pt x="4420544" y="4343400"/>
                  </a:lnTo>
                  <a:lnTo>
                    <a:pt x="4453806" y="4318000"/>
                  </a:lnTo>
                  <a:lnTo>
                    <a:pt x="4486513" y="4292600"/>
                  </a:lnTo>
                  <a:lnTo>
                    <a:pt x="4518657" y="4254500"/>
                  </a:lnTo>
                  <a:lnTo>
                    <a:pt x="4550232" y="4229100"/>
                  </a:lnTo>
                  <a:lnTo>
                    <a:pt x="4581228" y="4191000"/>
                  </a:lnTo>
                  <a:lnTo>
                    <a:pt x="4611638" y="4152900"/>
                  </a:lnTo>
                  <a:lnTo>
                    <a:pt x="4641455" y="4127500"/>
                  </a:lnTo>
                  <a:lnTo>
                    <a:pt x="4670669" y="4089400"/>
                  </a:lnTo>
                  <a:lnTo>
                    <a:pt x="4699273" y="4051300"/>
                  </a:lnTo>
                  <a:lnTo>
                    <a:pt x="4727259" y="4025900"/>
                  </a:lnTo>
                  <a:lnTo>
                    <a:pt x="4754620" y="3987800"/>
                  </a:lnTo>
                  <a:lnTo>
                    <a:pt x="4781346" y="3949700"/>
                  </a:lnTo>
                  <a:lnTo>
                    <a:pt x="4807431" y="3911600"/>
                  </a:lnTo>
                  <a:lnTo>
                    <a:pt x="4832867" y="3873500"/>
                  </a:lnTo>
                  <a:lnTo>
                    <a:pt x="4857645" y="3848100"/>
                  </a:lnTo>
                  <a:lnTo>
                    <a:pt x="4881757" y="3810000"/>
                  </a:lnTo>
                  <a:lnTo>
                    <a:pt x="4905196" y="3771900"/>
                  </a:lnTo>
                  <a:lnTo>
                    <a:pt x="4927953" y="3733800"/>
                  </a:lnTo>
                  <a:lnTo>
                    <a:pt x="4950021" y="3683000"/>
                  </a:lnTo>
                  <a:lnTo>
                    <a:pt x="4971392" y="3644900"/>
                  </a:lnTo>
                  <a:lnTo>
                    <a:pt x="4992058" y="3606800"/>
                  </a:lnTo>
                  <a:lnTo>
                    <a:pt x="5012010" y="3568700"/>
                  </a:lnTo>
                  <a:lnTo>
                    <a:pt x="5031241" y="3530600"/>
                  </a:lnTo>
                  <a:lnTo>
                    <a:pt x="5049744" y="3492500"/>
                  </a:lnTo>
                  <a:lnTo>
                    <a:pt x="5067509" y="3441700"/>
                  </a:lnTo>
                  <a:lnTo>
                    <a:pt x="5084529" y="3403600"/>
                  </a:lnTo>
                  <a:lnTo>
                    <a:pt x="5100797" y="3365500"/>
                  </a:lnTo>
                  <a:lnTo>
                    <a:pt x="5116304" y="3327400"/>
                  </a:lnTo>
                  <a:lnTo>
                    <a:pt x="5131042" y="3276600"/>
                  </a:lnTo>
                  <a:lnTo>
                    <a:pt x="5145003" y="3238500"/>
                  </a:lnTo>
                  <a:lnTo>
                    <a:pt x="5158180" y="3187700"/>
                  </a:lnTo>
                  <a:lnTo>
                    <a:pt x="5170564" y="3149600"/>
                  </a:lnTo>
                  <a:lnTo>
                    <a:pt x="5182147" y="3111500"/>
                  </a:lnTo>
                  <a:lnTo>
                    <a:pt x="5192922" y="3060700"/>
                  </a:lnTo>
                  <a:lnTo>
                    <a:pt x="5202881" y="3022600"/>
                  </a:lnTo>
                  <a:lnTo>
                    <a:pt x="5212016" y="2971800"/>
                  </a:lnTo>
                  <a:lnTo>
                    <a:pt x="5220318" y="2933700"/>
                  </a:lnTo>
                  <a:lnTo>
                    <a:pt x="5227780" y="2882900"/>
                  </a:lnTo>
                  <a:lnTo>
                    <a:pt x="5234394" y="2832100"/>
                  </a:lnTo>
                  <a:lnTo>
                    <a:pt x="5240151" y="2794000"/>
                  </a:lnTo>
                  <a:lnTo>
                    <a:pt x="5245045" y="2743200"/>
                  </a:lnTo>
                  <a:lnTo>
                    <a:pt x="5249067" y="2692400"/>
                  </a:lnTo>
                  <a:lnTo>
                    <a:pt x="5252209" y="2654300"/>
                  </a:lnTo>
                  <a:lnTo>
                    <a:pt x="5254463" y="2603500"/>
                  </a:lnTo>
                  <a:lnTo>
                    <a:pt x="5255821" y="2552700"/>
                  </a:lnTo>
                  <a:lnTo>
                    <a:pt x="5256275" y="2514600"/>
                  </a:lnTo>
                  <a:lnTo>
                    <a:pt x="5255821" y="2463800"/>
                  </a:lnTo>
                  <a:lnTo>
                    <a:pt x="5254463" y="2413000"/>
                  </a:lnTo>
                  <a:lnTo>
                    <a:pt x="5252209" y="2374900"/>
                  </a:lnTo>
                  <a:lnTo>
                    <a:pt x="5249067" y="2324100"/>
                  </a:lnTo>
                  <a:lnTo>
                    <a:pt x="5245045" y="2273300"/>
                  </a:lnTo>
                  <a:lnTo>
                    <a:pt x="5240151" y="2235200"/>
                  </a:lnTo>
                  <a:lnTo>
                    <a:pt x="5234394" y="2184400"/>
                  </a:lnTo>
                  <a:lnTo>
                    <a:pt x="5227780" y="2146300"/>
                  </a:lnTo>
                  <a:lnTo>
                    <a:pt x="5220318" y="2095500"/>
                  </a:lnTo>
                  <a:lnTo>
                    <a:pt x="5212016" y="2044700"/>
                  </a:lnTo>
                  <a:lnTo>
                    <a:pt x="5202881" y="2006600"/>
                  </a:lnTo>
                  <a:lnTo>
                    <a:pt x="5192922" y="1955800"/>
                  </a:lnTo>
                  <a:lnTo>
                    <a:pt x="5182147" y="1917700"/>
                  </a:lnTo>
                  <a:lnTo>
                    <a:pt x="5170564" y="1866900"/>
                  </a:lnTo>
                  <a:lnTo>
                    <a:pt x="5158180" y="1828800"/>
                  </a:lnTo>
                  <a:lnTo>
                    <a:pt x="5145003" y="1790700"/>
                  </a:lnTo>
                  <a:lnTo>
                    <a:pt x="5131042" y="1739900"/>
                  </a:lnTo>
                  <a:lnTo>
                    <a:pt x="5116304" y="1701800"/>
                  </a:lnTo>
                  <a:lnTo>
                    <a:pt x="5100797" y="1663700"/>
                  </a:lnTo>
                  <a:lnTo>
                    <a:pt x="5084529" y="1612900"/>
                  </a:lnTo>
                  <a:lnTo>
                    <a:pt x="5067509" y="1574800"/>
                  </a:lnTo>
                  <a:lnTo>
                    <a:pt x="5049744" y="1536700"/>
                  </a:lnTo>
                  <a:lnTo>
                    <a:pt x="5031241" y="1498600"/>
                  </a:lnTo>
                  <a:lnTo>
                    <a:pt x="5012010" y="1447800"/>
                  </a:lnTo>
                  <a:lnTo>
                    <a:pt x="4992058" y="1409700"/>
                  </a:lnTo>
                  <a:lnTo>
                    <a:pt x="4971392" y="1371600"/>
                  </a:lnTo>
                  <a:lnTo>
                    <a:pt x="4950021" y="1333500"/>
                  </a:lnTo>
                  <a:lnTo>
                    <a:pt x="4927953" y="1295400"/>
                  </a:lnTo>
                  <a:lnTo>
                    <a:pt x="4905196" y="1257300"/>
                  </a:lnTo>
                  <a:lnTo>
                    <a:pt x="4881757" y="1219200"/>
                  </a:lnTo>
                  <a:lnTo>
                    <a:pt x="4857645" y="1181100"/>
                  </a:lnTo>
                  <a:lnTo>
                    <a:pt x="4832867" y="1143000"/>
                  </a:lnTo>
                  <a:lnTo>
                    <a:pt x="4807431" y="1104900"/>
                  </a:lnTo>
                  <a:lnTo>
                    <a:pt x="4781346" y="1066800"/>
                  </a:lnTo>
                  <a:lnTo>
                    <a:pt x="4754620" y="1041400"/>
                  </a:lnTo>
                  <a:lnTo>
                    <a:pt x="4727259" y="1003300"/>
                  </a:lnTo>
                  <a:lnTo>
                    <a:pt x="4699273" y="965200"/>
                  </a:lnTo>
                  <a:lnTo>
                    <a:pt x="4670669" y="927100"/>
                  </a:lnTo>
                  <a:lnTo>
                    <a:pt x="4641455" y="901700"/>
                  </a:lnTo>
                  <a:lnTo>
                    <a:pt x="4611638" y="863600"/>
                  </a:lnTo>
                  <a:lnTo>
                    <a:pt x="4581228" y="825500"/>
                  </a:lnTo>
                  <a:lnTo>
                    <a:pt x="4550232" y="800100"/>
                  </a:lnTo>
                  <a:lnTo>
                    <a:pt x="4518657" y="762000"/>
                  </a:lnTo>
                  <a:lnTo>
                    <a:pt x="4486513" y="736600"/>
                  </a:lnTo>
                  <a:lnTo>
                    <a:pt x="4453806" y="698500"/>
                  </a:lnTo>
                  <a:lnTo>
                    <a:pt x="4420544" y="673100"/>
                  </a:lnTo>
                  <a:lnTo>
                    <a:pt x="4386736" y="647700"/>
                  </a:lnTo>
                  <a:lnTo>
                    <a:pt x="4352390" y="609600"/>
                  </a:lnTo>
                  <a:lnTo>
                    <a:pt x="4317513" y="584200"/>
                  </a:lnTo>
                  <a:lnTo>
                    <a:pt x="4282114" y="558800"/>
                  </a:lnTo>
                  <a:lnTo>
                    <a:pt x="4209779" y="508000"/>
                  </a:lnTo>
                  <a:lnTo>
                    <a:pt x="4135449" y="457200"/>
                  </a:lnTo>
                  <a:lnTo>
                    <a:pt x="4059187" y="406400"/>
                  </a:lnTo>
                  <a:lnTo>
                    <a:pt x="3981058" y="355600"/>
                  </a:lnTo>
                  <a:lnTo>
                    <a:pt x="3941312" y="330200"/>
                  </a:lnTo>
                  <a:lnTo>
                    <a:pt x="3901123" y="317500"/>
                  </a:lnTo>
                  <a:lnTo>
                    <a:pt x="3819448" y="266700"/>
                  </a:lnTo>
                  <a:lnTo>
                    <a:pt x="3777977" y="254000"/>
                  </a:lnTo>
                  <a:lnTo>
                    <a:pt x="3736095" y="228600"/>
                  </a:lnTo>
                  <a:lnTo>
                    <a:pt x="3651128" y="203200"/>
                  </a:lnTo>
                  <a:lnTo>
                    <a:pt x="3608060" y="177800"/>
                  </a:lnTo>
                  <a:lnTo>
                    <a:pt x="3476607" y="139700"/>
                  </a:lnTo>
                  <a:lnTo>
                    <a:pt x="3432067" y="114300"/>
                  </a:lnTo>
                  <a:lnTo>
                    <a:pt x="3296392" y="76200"/>
                  </a:lnTo>
                  <a:close/>
                </a:path>
                <a:path w="5256530" h="5016500">
                  <a:moveTo>
                    <a:pt x="3110991" y="38100"/>
                  </a:moveTo>
                  <a:lnTo>
                    <a:pt x="2145284" y="38100"/>
                  </a:lnTo>
                  <a:lnTo>
                    <a:pt x="2005767" y="76200"/>
                  </a:lnTo>
                  <a:lnTo>
                    <a:pt x="3250508" y="76200"/>
                  </a:lnTo>
                  <a:lnTo>
                    <a:pt x="3110991" y="38100"/>
                  </a:lnTo>
                  <a:close/>
                </a:path>
                <a:path w="5256530" h="5016500">
                  <a:moveTo>
                    <a:pt x="3016505" y="25400"/>
                  </a:moveTo>
                  <a:lnTo>
                    <a:pt x="2239770" y="25400"/>
                  </a:lnTo>
                  <a:lnTo>
                    <a:pt x="2192385" y="38100"/>
                  </a:lnTo>
                  <a:lnTo>
                    <a:pt x="3063890" y="38100"/>
                  </a:lnTo>
                  <a:lnTo>
                    <a:pt x="3016505" y="25400"/>
                  </a:lnTo>
                  <a:close/>
                </a:path>
                <a:path w="5256530" h="5016500">
                  <a:moveTo>
                    <a:pt x="2920913" y="12700"/>
                  </a:moveTo>
                  <a:lnTo>
                    <a:pt x="2335362" y="12700"/>
                  </a:lnTo>
                  <a:lnTo>
                    <a:pt x="2287432" y="25400"/>
                  </a:lnTo>
                  <a:lnTo>
                    <a:pt x="2968843" y="25400"/>
                  </a:lnTo>
                  <a:lnTo>
                    <a:pt x="2920913" y="12700"/>
                  </a:lnTo>
                  <a:close/>
                </a:path>
                <a:path w="5256530" h="5016500">
                  <a:moveTo>
                    <a:pt x="2775591" y="0"/>
                  </a:moveTo>
                  <a:lnTo>
                    <a:pt x="2480684" y="0"/>
                  </a:lnTo>
                  <a:lnTo>
                    <a:pt x="2431996" y="12700"/>
                  </a:lnTo>
                  <a:lnTo>
                    <a:pt x="2824279" y="12700"/>
                  </a:lnTo>
                  <a:lnTo>
                    <a:pt x="2775591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941320" y="4181855"/>
              <a:ext cx="1938528" cy="1027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58211" y="4730496"/>
              <a:ext cx="2903219" cy="1027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5007" y="3442715"/>
              <a:ext cx="3046730" cy="2868295"/>
            </a:xfrm>
            <a:custGeom>
              <a:avLst/>
              <a:gdLst/>
              <a:ahLst/>
              <a:cxnLst/>
              <a:rect l="l" t="t" r="r" b="b"/>
              <a:pathLst>
                <a:path w="3046729" h="2868295">
                  <a:moveTo>
                    <a:pt x="1523238" y="0"/>
                  </a:moveTo>
                  <a:lnTo>
                    <a:pt x="1473940" y="736"/>
                  </a:lnTo>
                  <a:lnTo>
                    <a:pt x="1425033" y="2932"/>
                  </a:lnTo>
                  <a:lnTo>
                    <a:pt x="1376542" y="6565"/>
                  </a:lnTo>
                  <a:lnTo>
                    <a:pt x="1328488" y="11612"/>
                  </a:lnTo>
                  <a:lnTo>
                    <a:pt x="1280896" y="18051"/>
                  </a:lnTo>
                  <a:lnTo>
                    <a:pt x="1233790" y="25860"/>
                  </a:lnTo>
                  <a:lnTo>
                    <a:pt x="1187194" y="35017"/>
                  </a:lnTo>
                  <a:lnTo>
                    <a:pt x="1141130" y="45499"/>
                  </a:lnTo>
                  <a:lnTo>
                    <a:pt x="1095622" y="57284"/>
                  </a:lnTo>
                  <a:lnTo>
                    <a:pt x="1050695" y="70350"/>
                  </a:lnTo>
                  <a:lnTo>
                    <a:pt x="1006372" y="84675"/>
                  </a:lnTo>
                  <a:lnTo>
                    <a:pt x="962676" y="100235"/>
                  </a:lnTo>
                  <a:lnTo>
                    <a:pt x="919631" y="117010"/>
                  </a:lnTo>
                  <a:lnTo>
                    <a:pt x="877261" y="134977"/>
                  </a:lnTo>
                  <a:lnTo>
                    <a:pt x="835589" y="154113"/>
                  </a:lnTo>
                  <a:lnTo>
                    <a:pt x="794640" y="174397"/>
                  </a:lnTo>
                  <a:lnTo>
                    <a:pt x="754436" y="195805"/>
                  </a:lnTo>
                  <a:lnTo>
                    <a:pt x="715001" y="218316"/>
                  </a:lnTo>
                  <a:lnTo>
                    <a:pt x="676360" y="241908"/>
                  </a:lnTo>
                  <a:lnTo>
                    <a:pt x="638535" y="266558"/>
                  </a:lnTo>
                  <a:lnTo>
                    <a:pt x="601550" y="292244"/>
                  </a:lnTo>
                  <a:lnTo>
                    <a:pt x="565429" y="318943"/>
                  </a:lnTo>
                  <a:lnTo>
                    <a:pt x="530196" y="346634"/>
                  </a:lnTo>
                  <a:lnTo>
                    <a:pt x="495874" y="375294"/>
                  </a:lnTo>
                  <a:lnTo>
                    <a:pt x="462486" y="404900"/>
                  </a:lnTo>
                  <a:lnTo>
                    <a:pt x="430057" y="435432"/>
                  </a:lnTo>
                  <a:lnTo>
                    <a:pt x="398611" y="466866"/>
                  </a:lnTo>
                  <a:lnTo>
                    <a:pt x="368170" y="499179"/>
                  </a:lnTo>
                  <a:lnTo>
                    <a:pt x="338758" y="532351"/>
                  </a:lnTo>
                  <a:lnTo>
                    <a:pt x="310400" y="566358"/>
                  </a:lnTo>
                  <a:lnTo>
                    <a:pt x="283118" y="601178"/>
                  </a:lnTo>
                  <a:lnTo>
                    <a:pt x="256936" y="636790"/>
                  </a:lnTo>
                  <a:lnTo>
                    <a:pt x="231879" y="673170"/>
                  </a:lnTo>
                  <a:lnTo>
                    <a:pt x="207969" y="710296"/>
                  </a:lnTo>
                  <a:lnTo>
                    <a:pt x="185230" y="748147"/>
                  </a:lnTo>
                  <a:lnTo>
                    <a:pt x="163687" y="786700"/>
                  </a:lnTo>
                  <a:lnTo>
                    <a:pt x="143362" y="825932"/>
                  </a:lnTo>
                  <a:lnTo>
                    <a:pt x="124279" y="865822"/>
                  </a:lnTo>
                  <a:lnTo>
                    <a:pt x="106462" y="906347"/>
                  </a:lnTo>
                  <a:lnTo>
                    <a:pt x="89934" y="947485"/>
                  </a:lnTo>
                  <a:lnTo>
                    <a:pt x="74720" y="989213"/>
                  </a:lnTo>
                  <a:lnTo>
                    <a:pt x="60842" y="1031510"/>
                  </a:lnTo>
                  <a:lnTo>
                    <a:pt x="48325" y="1074353"/>
                  </a:lnTo>
                  <a:lnTo>
                    <a:pt x="37192" y="1117720"/>
                  </a:lnTo>
                  <a:lnTo>
                    <a:pt x="27466" y="1161588"/>
                  </a:lnTo>
                  <a:lnTo>
                    <a:pt x="19172" y="1205936"/>
                  </a:lnTo>
                  <a:lnTo>
                    <a:pt x="12333" y="1250740"/>
                  </a:lnTo>
                  <a:lnTo>
                    <a:pt x="6973" y="1295980"/>
                  </a:lnTo>
                  <a:lnTo>
                    <a:pt x="3114" y="1341631"/>
                  </a:lnTo>
                  <a:lnTo>
                    <a:pt x="782" y="1387673"/>
                  </a:lnTo>
                  <a:lnTo>
                    <a:pt x="0" y="1434084"/>
                  </a:lnTo>
                  <a:lnTo>
                    <a:pt x="782" y="1480494"/>
                  </a:lnTo>
                  <a:lnTo>
                    <a:pt x="3114" y="1526536"/>
                  </a:lnTo>
                  <a:lnTo>
                    <a:pt x="6973" y="1572187"/>
                  </a:lnTo>
                  <a:lnTo>
                    <a:pt x="12333" y="1617427"/>
                  </a:lnTo>
                  <a:lnTo>
                    <a:pt x="19172" y="1662231"/>
                  </a:lnTo>
                  <a:lnTo>
                    <a:pt x="27466" y="1706579"/>
                  </a:lnTo>
                  <a:lnTo>
                    <a:pt x="37192" y="1750447"/>
                  </a:lnTo>
                  <a:lnTo>
                    <a:pt x="48325" y="1793814"/>
                  </a:lnTo>
                  <a:lnTo>
                    <a:pt x="60842" y="1836657"/>
                  </a:lnTo>
                  <a:lnTo>
                    <a:pt x="74720" y="1878954"/>
                  </a:lnTo>
                  <a:lnTo>
                    <a:pt x="89934" y="1920682"/>
                  </a:lnTo>
                  <a:lnTo>
                    <a:pt x="106462" y="1961820"/>
                  </a:lnTo>
                  <a:lnTo>
                    <a:pt x="124279" y="2002345"/>
                  </a:lnTo>
                  <a:lnTo>
                    <a:pt x="143362" y="2042235"/>
                  </a:lnTo>
                  <a:lnTo>
                    <a:pt x="163687" y="2081467"/>
                  </a:lnTo>
                  <a:lnTo>
                    <a:pt x="185230" y="2120020"/>
                  </a:lnTo>
                  <a:lnTo>
                    <a:pt x="207969" y="2157871"/>
                  </a:lnTo>
                  <a:lnTo>
                    <a:pt x="231879" y="2194997"/>
                  </a:lnTo>
                  <a:lnTo>
                    <a:pt x="256936" y="2231377"/>
                  </a:lnTo>
                  <a:lnTo>
                    <a:pt x="283118" y="2266989"/>
                  </a:lnTo>
                  <a:lnTo>
                    <a:pt x="310400" y="2301809"/>
                  </a:lnTo>
                  <a:lnTo>
                    <a:pt x="338758" y="2335816"/>
                  </a:lnTo>
                  <a:lnTo>
                    <a:pt x="368170" y="2368988"/>
                  </a:lnTo>
                  <a:lnTo>
                    <a:pt x="398611" y="2401301"/>
                  </a:lnTo>
                  <a:lnTo>
                    <a:pt x="430057" y="2432735"/>
                  </a:lnTo>
                  <a:lnTo>
                    <a:pt x="462486" y="2463267"/>
                  </a:lnTo>
                  <a:lnTo>
                    <a:pt x="495874" y="2492873"/>
                  </a:lnTo>
                  <a:lnTo>
                    <a:pt x="530196" y="2521533"/>
                  </a:lnTo>
                  <a:lnTo>
                    <a:pt x="565429" y="2549224"/>
                  </a:lnTo>
                  <a:lnTo>
                    <a:pt x="601550" y="2575923"/>
                  </a:lnTo>
                  <a:lnTo>
                    <a:pt x="638535" y="2601609"/>
                  </a:lnTo>
                  <a:lnTo>
                    <a:pt x="676360" y="2626259"/>
                  </a:lnTo>
                  <a:lnTo>
                    <a:pt x="715001" y="2649851"/>
                  </a:lnTo>
                  <a:lnTo>
                    <a:pt x="754436" y="2672362"/>
                  </a:lnTo>
                  <a:lnTo>
                    <a:pt x="794640" y="2693770"/>
                  </a:lnTo>
                  <a:lnTo>
                    <a:pt x="835589" y="2714054"/>
                  </a:lnTo>
                  <a:lnTo>
                    <a:pt x="877261" y="2733190"/>
                  </a:lnTo>
                  <a:lnTo>
                    <a:pt x="919631" y="2751157"/>
                  </a:lnTo>
                  <a:lnTo>
                    <a:pt x="962676" y="2767932"/>
                  </a:lnTo>
                  <a:lnTo>
                    <a:pt x="1006372" y="2783492"/>
                  </a:lnTo>
                  <a:lnTo>
                    <a:pt x="1050695" y="2797817"/>
                  </a:lnTo>
                  <a:lnTo>
                    <a:pt x="1095622" y="2810883"/>
                  </a:lnTo>
                  <a:lnTo>
                    <a:pt x="1141130" y="2822668"/>
                  </a:lnTo>
                  <a:lnTo>
                    <a:pt x="1187194" y="2833150"/>
                  </a:lnTo>
                  <a:lnTo>
                    <a:pt x="1233790" y="2842307"/>
                  </a:lnTo>
                  <a:lnTo>
                    <a:pt x="1280896" y="2850116"/>
                  </a:lnTo>
                  <a:lnTo>
                    <a:pt x="1328488" y="2856555"/>
                  </a:lnTo>
                  <a:lnTo>
                    <a:pt x="1376542" y="2861602"/>
                  </a:lnTo>
                  <a:lnTo>
                    <a:pt x="1425033" y="2865235"/>
                  </a:lnTo>
                  <a:lnTo>
                    <a:pt x="1473940" y="2867431"/>
                  </a:lnTo>
                  <a:lnTo>
                    <a:pt x="1523238" y="2868168"/>
                  </a:lnTo>
                  <a:lnTo>
                    <a:pt x="1572535" y="2867431"/>
                  </a:lnTo>
                  <a:lnTo>
                    <a:pt x="1621442" y="2865235"/>
                  </a:lnTo>
                  <a:lnTo>
                    <a:pt x="1669933" y="2861602"/>
                  </a:lnTo>
                  <a:lnTo>
                    <a:pt x="1717987" y="2856555"/>
                  </a:lnTo>
                  <a:lnTo>
                    <a:pt x="1765579" y="2850116"/>
                  </a:lnTo>
                  <a:lnTo>
                    <a:pt x="1812685" y="2842307"/>
                  </a:lnTo>
                  <a:lnTo>
                    <a:pt x="1859281" y="2833150"/>
                  </a:lnTo>
                  <a:lnTo>
                    <a:pt x="1905345" y="2822668"/>
                  </a:lnTo>
                  <a:lnTo>
                    <a:pt x="1950853" y="2810883"/>
                  </a:lnTo>
                  <a:lnTo>
                    <a:pt x="1995780" y="2797817"/>
                  </a:lnTo>
                  <a:lnTo>
                    <a:pt x="2040103" y="2783492"/>
                  </a:lnTo>
                  <a:lnTo>
                    <a:pt x="2083799" y="2767932"/>
                  </a:lnTo>
                  <a:lnTo>
                    <a:pt x="2126844" y="2751157"/>
                  </a:lnTo>
                  <a:lnTo>
                    <a:pt x="2169214" y="2733190"/>
                  </a:lnTo>
                  <a:lnTo>
                    <a:pt x="2210886" y="2714054"/>
                  </a:lnTo>
                  <a:lnTo>
                    <a:pt x="2251835" y="2693770"/>
                  </a:lnTo>
                  <a:lnTo>
                    <a:pt x="2292039" y="2672362"/>
                  </a:lnTo>
                  <a:lnTo>
                    <a:pt x="2331474" y="2649851"/>
                  </a:lnTo>
                  <a:lnTo>
                    <a:pt x="2370115" y="2626259"/>
                  </a:lnTo>
                  <a:lnTo>
                    <a:pt x="2407940" y="2601609"/>
                  </a:lnTo>
                  <a:lnTo>
                    <a:pt x="2444925" y="2575923"/>
                  </a:lnTo>
                  <a:lnTo>
                    <a:pt x="2481046" y="2549224"/>
                  </a:lnTo>
                  <a:lnTo>
                    <a:pt x="2516279" y="2521533"/>
                  </a:lnTo>
                  <a:lnTo>
                    <a:pt x="2550601" y="2492873"/>
                  </a:lnTo>
                  <a:lnTo>
                    <a:pt x="2583989" y="2463267"/>
                  </a:lnTo>
                  <a:lnTo>
                    <a:pt x="2616418" y="2432735"/>
                  </a:lnTo>
                  <a:lnTo>
                    <a:pt x="2647864" y="2401301"/>
                  </a:lnTo>
                  <a:lnTo>
                    <a:pt x="2678305" y="2368988"/>
                  </a:lnTo>
                  <a:lnTo>
                    <a:pt x="2707717" y="2335816"/>
                  </a:lnTo>
                  <a:lnTo>
                    <a:pt x="2736075" y="2301809"/>
                  </a:lnTo>
                  <a:lnTo>
                    <a:pt x="2763357" y="2266989"/>
                  </a:lnTo>
                  <a:lnTo>
                    <a:pt x="2789539" y="2231377"/>
                  </a:lnTo>
                  <a:lnTo>
                    <a:pt x="2814596" y="2194997"/>
                  </a:lnTo>
                  <a:lnTo>
                    <a:pt x="2838506" y="2157871"/>
                  </a:lnTo>
                  <a:lnTo>
                    <a:pt x="2861245" y="2120020"/>
                  </a:lnTo>
                  <a:lnTo>
                    <a:pt x="2882788" y="2081467"/>
                  </a:lnTo>
                  <a:lnTo>
                    <a:pt x="2903113" y="2042235"/>
                  </a:lnTo>
                  <a:lnTo>
                    <a:pt x="2922196" y="2002345"/>
                  </a:lnTo>
                  <a:lnTo>
                    <a:pt x="2940013" y="1961820"/>
                  </a:lnTo>
                  <a:lnTo>
                    <a:pt x="2956541" y="1920682"/>
                  </a:lnTo>
                  <a:lnTo>
                    <a:pt x="2971755" y="1878954"/>
                  </a:lnTo>
                  <a:lnTo>
                    <a:pt x="2985633" y="1836657"/>
                  </a:lnTo>
                  <a:lnTo>
                    <a:pt x="2998150" y="1793814"/>
                  </a:lnTo>
                  <a:lnTo>
                    <a:pt x="3009283" y="1750447"/>
                  </a:lnTo>
                  <a:lnTo>
                    <a:pt x="3019009" y="1706579"/>
                  </a:lnTo>
                  <a:lnTo>
                    <a:pt x="3027303" y="1662231"/>
                  </a:lnTo>
                  <a:lnTo>
                    <a:pt x="3034142" y="1617427"/>
                  </a:lnTo>
                  <a:lnTo>
                    <a:pt x="3039502" y="1572187"/>
                  </a:lnTo>
                  <a:lnTo>
                    <a:pt x="3043361" y="1526536"/>
                  </a:lnTo>
                  <a:lnTo>
                    <a:pt x="3045693" y="1480494"/>
                  </a:lnTo>
                  <a:lnTo>
                    <a:pt x="3046476" y="1434084"/>
                  </a:lnTo>
                  <a:lnTo>
                    <a:pt x="3045693" y="1387673"/>
                  </a:lnTo>
                  <a:lnTo>
                    <a:pt x="3043361" y="1341631"/>
                  </a:lnTo>
                  <a:lnTo>
                    <a:pt x="3039502" y="1295980"/>
                  </a:lnTo>
                  <a:lnTo>
                    <a:pt x="3034142" y="1250740"/>
                  </a:lnTo>
                  <a:lnTo>
                    <a:pt x="3027303" y="1205936"/>
                  </a:lnTo>
                  <a:lnTo>
                    <a:pt x="3019009" y="1161588"/>
                  </a:lnTo>
                  <a:lnTo>
                    <a:pt x="3009283" y="1117720"/>
                  </a:lnTo>
                  <a:lnTo>
                    <a:pt x="2998150" y="1074353"/>
                  </a:lnTo>
                  <a:lnTo>
                    <a:pt x="2985633" y="1031510"/>
                  </a:lnTo>
                  <a:lnTo>
                    <a:pt x="2971755" y="989213"/>
                  </a:lnTo>
                  <a:lnTo>
                    <a:pt x="2956541" y="947485"/>
                  </a:lnTo>
                  <a:lnTo>
                    <a:pt x="2940013" y="906347"/>
                  </a:lnTo>
                  <a:lnTo>
                    <a:pt x="2922196" y="865822"/>
                  </a:lnTo>
                  <a:lnTo>
                    <a:pt x="2903113" y="825932"/>
                  </a:lnTo>
                  <a:lnTo>
                    <a:pt x="2882788" y="786700"/>
                  </a:lnTo>
                  <a:lnTo>
                    <a:pt x="2861245" y="748147"/>
                  </a:lnTo>
                  <a:lnTo>
                    <a:pt x="2838506" y="710296"/>
                  </a:lnTo>
                  <a:lnTo>
                    <a:pt x="2814596" y="673170"/>
                  </a:lnTo>
                  <a:lnTo>
                    <a:pt x="2789539" y="636790"/>
                  </a:lnTo>
                  <a:lnTo>
                    <a:pt x="2763357" y="601178"/>
                  </a:lnTo>
                  <a:lnTo>
                    <a:pt x="2736075" y="566358"/>
                  </a:lnTo>
                  <a:lnTo>
                    <a:pt x="2707717" y="532351"/>
                  </a:lnTo>
                  <a:lnTo>
                    <a:pt x="2678305" y="499179"/>
                  </a:lnTo>
                  <a:lnTo>
                    <a:pt x="2647864" y="466866"/>
                  </a:lnTo>
                  <a:lnTo>
                    <a:pt x="2616418" y="435432"/>
                  </a:lnTo>
                  <a:lnTo>
                    <a:pt x="2583989" y="404900"/>
                  </a:lnTo>
                  <a:lnTo>
                    <a:pt x="2550601" y="375294"/>
                  </a:lnTo>
                  <a:lnTo>
                    <a:pt x="2516279" y="346634"/>
                  </a:lnTo>
                  <a:lnTo>
                    <a:pt x="2481046" y="318943"/>
                  </a:lnTo>
                  <a:lnTo>
                    <a:pt x="2444925" y="292244"/>
                  </a:lnTo>
                  <a:lnTo>
                    <a:pt x="2407940" y="266558"/>
                  </a:lnTo>
                  <a:lnTo>
                    <a:pt x="2370115" y="241908"/>
                  </a:lnTo>
                  <a:lnTo>
                    <a:pt x="2331474" y="218316"/>
                  </a:lnTo>
                  <a:lnTo>
                    <a:pt x="2292039" y="195805"/>
                  </a:lnTo>
                  <a:lnTo>
                    <a:pt x="2251835" y="174397"/>
                  </a:lnTo>
                  <a:lnTo>
                    <a:pt x="2210886" y="154113"/>
                  </a:lnTo>
                  <a:lnTo>
                    <a:pt x="2169214" y="134977"/>
                  </a:lnTo>
                  <a:lnTo>
                    <a:pt x="2126844" y="117010"/>
                  </a:lnTo>
                  <a:lnTo>
                    <a:pt x="2083799" y="100235"/>
                  </a:lnTo>
                  <a:lnTo>
                    <a:pt x="2040103" y="84675"/>
                  </a:lnTo>
                  <a:lnTo>
                    <a:pt x="1995780" y="70350"/>
                  </a:lnTo>
                  <a:lnTo>
                    <a:pt x="1950853" y="57284"/>
                  </a:lnTo>
                  <a:lnTo>
                    <a:pt x="1905345" y="45499"/>
                  </a:lnTo>
                  <a:lnTo>
                    <a:pt x="1859281" y="35017"/>
                  </a:lnTo>
                  <a:lnTo>
                    <a:pt x="1812685" y="25860"/>
                  </a:lnTo>
                  <a:lnTo>
                    <a:pt x="1765579" y="18051"/>
                  </a:lnTo>
                  <a:lnTo>
                    <a:pt x="1717987" y="11612"/>
                  </a:lnTo>
                  <a:lnTo>
                    <a:pt x="1669933" y="6565"/>
                  </a:lnTo>
                  <a:lnTo>
                    <a:pt x="1621442" y="2932"/>
                  </a:lnTo>
                  <a:lnTo>
                    <a:pt x="1572535" y="736"/>
                  </a:lnTo>
                  <a:lnTo>
                    <a:pt x="1523238" y="0"/>
                  </a:lnTo>
                  <a:close/>
                </a:path>
              </a:pathLst>
            </a:custGeom>
            <a:solidFill>
              <a:srgbClr val="7CCA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18219" y="4181855"/>
              <a:ext cx="1938527" cy="10271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10243" y="4730496"/>
              <a:ext cx="1556003" cy="10271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1507" y="2592323"/>
              <a:ext cx="1350264" cy="13517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4461" y="2605277"/>
              <a:ext cx="1270000" cy="1271270"/>
            </a:xfrm>
            <a:custGeom>
              <a:avLst/>
              <a:gdLst/>
              <a:ahLst/>
              <a:cxnLst/>
              <a:rect l="l" t="t" r="r" b="b"/>
              <a:pathLst>
                <a:path w="1270000" h="1271270">
                  <a:moveTo>
                    <a:pt x="0" y="635507"/>
                  </a:moveTo>
                  <a:lnTo>
                    <a:pt x="1741" y="588073"/>
                  </a:lnTo>
                  <a:lnTo>
                    <a:pt x="6883" y="541586"/>
                  </a:lnTo>
                  <a:lnTo>
                    <a:pt x="15302" y="496170"/>
                  </a:lnTo>
                  <a:lnTo>
                    <a:pt x="26877" y="451947"/>
                  </a:lnTo>
                  <a:lnTo>
                    <a:pt x="41484" y="409041"/>
                  </a:lnTo>
                  <a:lnTo>
                    <a:pt x="59001" y="367573"/>
                  </a:lnTo>
                  <a:lnTo>
                    <a:pt x="79304" y="327667"/>
                  </a:lnTo>
                  <a:lnTo>
                    <a:pt x="102271" y="289446"/>
                  </a:lnTo>
                  <a:lnTo>
                    <a:pt x="127779" y="253032"/>
                  </a:lnTo>
                  <a:lnTo>
                    <a:pt x="155706" y="218549"/>
                  </a:lnTo>
                  <a:lnTo>
                    <a:pt x="185927" y="186118"/>
                  </a:lnTo>
                  <a:lnTo>
                    <a:pt x="218322" y="155863"/>
                  </a:lnTo>
                  <a:lnTo>
                    <a:pt x="252766" y="127907"/>
                  </a:lnTo>
                  <a:lnTo>
                    <a:pt x="289138" y="102372"/>
                  </a:lnTo>
                  <a:lnTo>
                    <a:pt x="327313" y="79381"/>
                  </a:lnTo>
                  <a:lnTo>
                    <a:pt x="367170" y="59058"/>
                  </a:lnTo>
                  <a:lnTo>
                    <a:pt x="408586" y="41524"/>
                  </a:lnTo>
                  <a:lnTo>
                    <a:pt x="451437" y="26903"/>
                  </a:lnTo>
                  <a:lnTo>
                    <a:pt x="495602" y="15317"/>
                  </a:lnTo>
                  <a:lnTo>
                    <a:pt x="540957" y="6889"/>
                  </a:lnTo>
                  <a:lnTo>
                    <a:pt x="587379" y="1742"/>
                  </a:lnTo>
                  <a:lnTo>
                    <a:pt x="634746" y="0"/>
                  </a:lnTo>
                  <a:lnTo>
                    <a:pt x="682112" y="1742"/>
                  </a:lnTo>
                  <a:lnTo>
                    <a:pt x="728534" y="6889"/>
                  </a:lnTo>
                  <a:lnTo>
                    <a:pt x="773889" y="15317"/>
                  </a:lnTo>
                  <a:lnTo>
                    <a:pt x="818054" y="26903"/>
                  </a:lnTo>
                  <a:lnTo>
                    <a:pt x="860905" y="41524"/>
                  </a:lnTo>
                  <a:lnTo>
                    <a:pt x="902321" y="59058"/>
                  </a:lnTo>
                  <a:lnTo>
                    <a:pt x="942178" y="79381"/>
                  </a:lnTo>
                  <a:lnTo>
                    <a:pt x="980353" y="102372"/>
                  </a:lnTo>
                  <a:lnTo>
                    <a:pt x="1016725" y="127907"/>
                  </a:lnTo>
                  <a:lnTo>
                    <a:pt x="1051169" y="155863"/>
                  </a:lnTo>
                  <a:lnTo>
                    <a:pt x="1083563" y="186118"/>
                  </a:lnTo>
                  <a:lnTo>
                    <a:pt x="1113785" y="218549"/>
                  </a:lnTo>
                  <a:lnTo>
                    <a:pt x="1141712" y="253032"/>
                  </a:lnTo>
                  <a:lnTo>
                    <a:pt x="1167220" y="289446"/>
                  </a:lnTo>
                  <a:lnTo>
                    <a:pt x="1190187" y="327667"/>
                  </a:lnTo>
                  <a:lnTo>
                    <a:pt x="1210490" y="367573"/>
                  </a:lnTo>
                  <a:lnTo>
                    <a:pt x="1228007" y="409041"/>
                  </a:lnTo>
                  <a:lnTo>
                    <a:pt x="1242614" y="451947"/>
                  </a:lnTo>
                  <a:lnTo>
                    <a:pt x="1254189" y="496170"/>
                  </a:lnTo>
                  <a:lnTo>
                    <a:pt x="1262608" y="541586"/>
                  </a:lnTo>
                  <a:lnTo>
                    <a:pt x="1267750" y="588073"/>
                  </a:lnTo>
                  <a:lnTo>
                    <a:pt x="1269491" y="635507"/>
                  </a:lnTo>
                  <a:lnTo>
                    <a:pt x="1267750" y="682942"/>
                  </a:lnTo>
                  <a:lnTo>
                    <a:pt x="1262608" y="729429"/>
                  </a:lnTo>
                  <a:lnTo>
                    <a:pt x="1254189" y="774845"/>
                  </a:lnTo>
                  <a:lnTo>
                    <a:pt x="1242614" y="819068"/>
                  </a:lnTo>
                  <a:lnTo>
                    <a:pt x="1228007" y="861974"/>
                  </a:lnTo>
                  <a:lnTo>
                    <a:pt x="1210490" y="903442"/>
                  </a:lnTo>
                  <a:lnTo>
                    <a:pt x="1190187" y="943348"/>
                  </a:lnTo>
                  <a:lnTo>
                    <a:pt x="1167220" y="981569"/>
                  </a:lnTo>
                  <a:lnTo>
                    <a:pt x="1141712" y="1017983"/>
                  </a:lnTo>
                  <a:lnTo>
                    <a:pt x="1113785" y="1052466"/>
                  </a:lnTo>
                  <a:lnTo>
                    <a:pt x="1083564" y="1084897"/>
                  </a:lnTo>
                  <a:lnTo>
                    <a:pt x="1051169" y="1115152"/>
                  </a:lnTo>
                  <a:lnTo>
                    <a:pt x="1016725" y="1143108"/>
                  </a:lnTo>
                  <a:lnTo>
                    <a:pt x="980353" y="1168643"/>
                  </a:lnTo>
                  <a:lnTo>
                    <a:pt x="942178" y="1191634"/>
                  </a:lnTo>
                  <a:lnTo>
                    <a:pt x="902321" y="1211957"/>
                  </a:lnTo>
                  <a:lnTo>
                    <a:pt x="860905" y="1229491"/>
                  </a:lnTo>
                  <a:lnTo>
                    <a:pt x="818054" y="1244112"/>
                  </a:lnTo>
                  <a:lnTo>
                    <a:pt x="773889" y="1255698"/>
                  </a:lnTo>
                  <a:lnTo>
                    <a:pt x="728534" y="1264126"/>
                  </a:lnTo>
                  <a:lnTo>
                    <a:pt x="682112" y="1269273"/>
                  </a:lnTo>
                  <a:lnTo>
                    <a:pt x="634746" y="1271016"/>
                  </a:lnTo>
                  <a:lnTo>
                    <a:pt x="587379" y="1269273"/>
                  </a:lnTo>
                  <a:lnTo>
                    <a:pt x="540957" y="1264126"/>
                  </a:lnTo>
                  <a:lnTo>
                    <a:pt x="495602" y="1255698"/>
                  </a:lnTo>
                  <a:lnTo>
                    <a:pt x="451437" y="1244112"/>
                  </a:lnTo>
                  <a:lnTo>
                    <a:pt x="408586" y="1229491"/>
                  </a:lnTo>
                  <a:lnTo>
                    <a:pt x="367170" y="1211957"/>
                  </a:lnTo>
                  <a:lnTo>
                    <a:pt x="327313" y="1191634"/>
                  </a:lnTo>
                  <a:lnTo>
                    <a:pt x="289138" y="1168643"/>
                  </a:lnTo>
                  <a:lnTo>
                    <a:pt x="252766" y="1143108"/>
                  </a:lnTo>
                  <a:lnTo>
                    <a:pt x="218322" y="1115152"/>
                  </a:lnTo>
                  <a:lnTo>
                    <a:pt x="185928" y="1084897"/>
                  </a:lnTo>
                  <a:lnTo>
                    <a:pt x="155706" y="1052466"/>
                  </a:lnTo>
                  <a:lnTo>
                    <a:pt x="127779" y="1017983"/>
                  </a:lnTo>
                  <a:lnTo>
                    <a:pt x="102271" y="981569"/>
                  </a:lnTo>
                  <a:lnTo>
                    <a:pt x="79304" y="943348"/>
                  </a:lnTo>
                  <a:lnTo>
                    <a:pt x="59001" y="903442"/>
                  </a:lnTo>
                  <a:lnTo>
                    <a:pt x="41484" y="861974"/>
                  </a:lnTo>
                  <a:lnTo>
                    <a:pt x="26877" y="819068"/>
                  </a:lnTo>
                  <a:lnTo>
                    <a:pt x="15302" y="774845"/>
                  </a:lnTo>
                  <a:lnTo>
                    <a:pt x="6883" y="729429"/>
                  </a:lnTo>
                  <a:lnTo>
                    <a:pt x="1741" y="682942"/>
                  </a:lnTo>
                  <a:lnTo>
                    <a:pt x="0" y="635507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3232" y="3147060"/>
              <a:ext cx="710184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185" y="3160014"/>
              <a:ext cx="629920" cy="629920"/>
            </a:xfrm>
            <a:custGeom>
              <a:avLst/>
              <a:gdLst/>
              <a:ahLst/>
              <a:cxnLst/>
              <a:rect l="l" t="t" r="r" b="b"/>
              <a:pathLst>
                <a:path w="629920" h="629920">
                  <a:moveTo>
                    <a:pt x="0" y="314705"/>
                  </a:moveTo>
                  <a:lnTo>
                    <a:pt x="3410" y="268188"/>
                  </a:lnTo>
                  <a:lnTo>
                    <a:pt x="13319" y="223794"/>
                  </a:lnTo>
                  <a:lnTo>
                    <a:pt x="29240" y="182009"/>
                  </a:lnTo>
                  <a:lnTo>
                    <a:pt x="50687" y="143320"/>
                  </a:lnTo>
                  <a:lnTo>
                    <a:pt x="77173" y="108213"/>
                  </a:lnTo>
                  <a:lnTo>
                    <a:pt x="108213" y="77173"/>
                  </a:lnTo>
                  <a:lnTo>
                    <a:pt x="143320" y="50687"/>
                  </a:lnTo>
                  <a:lnTo>
                    <a:pt x="182009" y="29240"/>
                  </a:lnTo>
                  <a:lnTo>
                    <a:pt x="223794" y="13319"/>
                  </a:lnTo>
                  <a:lnTo>
                    <a:pt x="268188" y="3410"/>
                  </a:lnTo>
                  <a:lnTo>
                    <a:pt x="314705" y="0"/>
                  </a:lnTo>
                  <a:lnTo>
                    <a:pt x="361223" y="3410"/>
                  </a:lnTo>
                  <a:lnTo>
                    <a:pt x="405617" y="13319"/>
                  </a:lnTo>
                  <a:lnTo>
                    <a:pt x="447402" y="29240"/>
                  </a:lnTo>
                  <a:lnTo>
                    <a:pt x="486091" y="50687"/>
                  </a:lnTo>
                  <a:lnTo>
                    <a:pt x="521198" y="77173"/>
                  </a:lnTo>
                  <a:lnTo>
                    <a:pt x="552238" y="108213"/>
                  </a:lnTo>
                  <a:lnTo>
                    <a:pt x="578724" y="143320"/>
                  </a:lnTo>
                  <a:lnTo>
                    <a:pt x="600171" y="182009"/>
                  </a:lnTo>
                  <a:lnTo>
                    <a:pt x="616092" y="223794"/>
                  </a:lnTo>
                  <a:lnTo>
                    <a:pt x="626001" y="268188"/>
                  </a:lnTo>
                  <a:lnTo>
                    <a:pt x="629412" y="314705"/>
                  </a:lnTo>
                  <a:lnTo>
                    <a:pt x="626001" y="361223"/>
                  </a:lnTo>
                  <a:lnTo>
                    <a:pt x="616092" y="405617"/>
                  </a:lnTo>
                  <a:lnTo>
                    <a:pt x="600171" y="447402"/>
                  </a:lnTo>
                  <a:lnTo>
                    <a:pt x="578724" y="486091"/>
                  </a:lnTo>
                  <a:lnTo>
                    <a:pt x="552238" y="521198"/>
                  </a:lnTo>
                  <a:lnTo>
                    <a:pt x="521198" y="552238"/>
                  </a:lnTo>
                  <a:lnTo>
                    <a:pt x="486091" y="578724"/>
                  </a:lnTo>
                  <a:lnTo>
                    <a:pt x="447402" y="600171"/>
                  </a:lnTo>
                  <a:lnTo>
                    <a:pt x="405617" y="616092"/>
                  </a:lnTo>
                  <a:lnTo>
                    <a:pt x="361223" y="626001"/>
                  </a:lnTo>
                  <a:lnTo>
                    <a:pt x="314705" y="629411"/>
                  </a:lnTo>
                  <a:lnTo>
                    <a:pt x="268188" y="626001"/>
                  </a:lnTo>
                  <a:lnTo>
                    <a:pt x="223794" y="616092"/>
                  </a:lnTo>
                  <a:lnTo>
                    <a:pt x="182009" y="600171"/>
                  </a:lnTo>
                  <a:lnTo>
                    <a:pt x="143320" y="578724"/>
                  </a:lnTo>
                  <a:lnTo>
                    <a:pt x="108213" y="552238"/>
                  </a:lnTo>
                  <a:lnTo>
                    <a:pt x="77173" y="521198"/>
                  </a:lnTo>
                  <a:lnTo>
                    <a:pt x="50687" y="486091"/>
                  </a:lnTo>
                  <a:lnTo>
                    <a:pt x="29240" y="447402"/>
                  </a:lnTo>
                  <a:lnTo>
                    <a:pt x="13319" y="405617"/>
                  </a:lnTo>
                  <a:lnTo>
                    <a:pt x="3410" y="361223"/>
                  </a:lnTo>
                  <a:lnTo>
                    <a:pt x="0" y="314705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21507" y="5638800"/>
              <a:ext cx="1708404" cy="16337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34461" y="5651753"/>
              <a:ext cx="1628139" cy="1553210"/>
            </a:xfrm>
            <a:custGeom>
              <a:avLst/>
              <a:gdLst/>
              <a:ahLst/>
              <a:cxnLst/>
              <a:rect l="l" t="t" r="r" b="b"/>
              <a:pathLst>
                <a:path w="1628139" h="1553209">
                  <a:moveTo>
                    <a:pt x="0" y="776478"/>
                  </a:moveTo>
                  <a:lnTo>
                    <a:pt x="1485" y="729172"/>
                  </a:lnTo>
                  <a:lnTo>
                    <a:pt x="5884" y="682617"/>
                  </a:lnTo>
                  <a:lnTo>
                    <a:pt x="13111" y="636894"/>
                  </a:lnTo>
                  <a:lnTo>
                    <a:pt x="23082" y="592082"/>
                  </a:lnTo>
                  <a:lnTo>
                    <a:pt x="35712" y="548265"/>
                  </a:lnTo>
                  <a:lnTo>
                    <a:pt x="50914" y="505522"/>
                  </a:lnTo>
                  <a:lnTo>
                    <a:pt x="68605" y="463936"/>
                  </a:lnTo>
                  <a:lnTo>
                    <a:pt x="88699" y="423586"/>
                  </a:lnTo>
                  <a:lnTo>
                    <a:pt x="111110" y="384556"/>
                  </a:lnTo>
                  <a:lnTo>
                    <a:pt x="135755" y="346924"/>
                  </a:lnTo>
                  <a:lnTo>
                    <a:pt x="162546" y="310774"/>
                  </a:lnTo>
                  <a:lnTo>
                    <a:pt x="191401" y="276185"/>
                  </a:lnTo>
                  <a:lnTo>
                    <a:pt x="222232" y="243240"/>
                  </a:lnTo>
                  <a:lnTo>
                    <a:pt x="254956" y="212019"/>
                  </a:lnTo>
                  <a:lnTo>
                    <a:pt x="289486" y="182604"/>
                  </a:lnTo>
                  <a:lnTo>
                    <a:pt x="325739" y="155075"/>
                  </a:lnTo>
                  <a:lnTo>
                    <a:pt x="363628" y="129514"/>
                  </a:lnTo>
                  <a:lnTo>
                    <a:pt x="403069" y="106002"/>
                  </a:lnTo>
                  <a:lnTo>
                    <a:pt x="443977" y="84621"/>
                  </a:lnTo>
                  <a:lnTo>
                    <a:pt x="486266" y="65451"/>
                  </a:lnTo>
                  <a:lnTo>
                    <a:pt x="529851" y="48573"/>
                  </a:lnTo>
                  <a:lnTo>
                    <a:pt x="574647" y="34069"/>
                  </a:lnTo>
                  <a:lnTo>
                    <a:pt x="620569" y="22021"/>
                  </a:lnTo>
                  <a:lnTo>
                    <a:pt x="667532" y="12508"/>
                  </a:lnTo>
                  <a:lnTo>
                    <a:pt x="715451" y="5613"/>
                  </a:lnTo>
                  <a:lnTo>
                    <a:pt x="764241" y="1416"/>
                  </a:lnTo>
                  <a:lnTo>
                    <a:pt x="813815" y="0"/>
                  </a:lnTo>
                  <a:lnTo>
                    <a:pt x="863390" y="1416"/>
                  </a:lnTo>
                  <a:lnTo>
                    <a:pt x="912180" y="5613"/>
                  </a:lnTo>
                  <a:lnTo>
                    <a:pt x="960099" y="12508"/>
                  </a:lnTo>
                  <a:lnTo>
                    <a:pt x="1007062" y="22021"/>
                  </a:lnTo>
                  <a:lnTo>
                    <a:pt x="1052984" y="34069"/>
                  </a:lnTo>
                  <a:lnTo>
                    <a:pt x="1097780" y="48573"/>
                  </a:lnTo>
                  <a:lnTo>
                    <a:pt x="1141365" y="65451"/>
                  </a:lnTo>
                  <a:lnTo>
                    <a:pt x="1183654" y="84621"/>
                  </a:lnTo>
                  <a:lnTo>
                    <a:pt x="1224562" y="106002"/>
                  </a:lnTo>
                  <a:lnTo>
                    <a:pt x="1264003" y="129514"/>
                  </a:lnTo>
                  <a:lnTo>
                    <a:pt x="1301892" y="155075"/>
                  </a:lnTo>
                  <a:lnTo>
                    <a:pt x="1338145" y="182604"/>
                  </a:lnTo>
                  <a:lnTo>
                    <a:pt x="1372675" y="212019"/>
                  </a:lnTo>
                  <a:lnTo>
                    <a:pt x="1405399" y="243240"/>
                  </a:lnTo>
                  <a:lnTo>
                    <a:pt x="1436230" y="276185"/>
                  </a:lnTo>
                  <a:lnTo>
                    <a:pt x="1465085" y="310774"/>
                  </a:lnTo>
                  <a:lnTo>
                    <a:pt x="1491876" y="346924"/>
                  </a:lnTo>
                  <a:lnTo>
                    <a:pt x="1516521" y="384556"/>
                  </a:lnTo>
                  <a:lnTo>
                    <a:pt x="1538932" y="423586"/>
                  </a:lnTo>
                  <a:lnTo>
                    <a:pt x="1559026" y="463936"/>
                  </a:lnTo>
                  <a:lnTo>
                    <a:pt x="1576717" y="505522"/>
                  </a:lnTo>
                  <a:lnTo>
                    <a:pt x="1591919" y="548265"/>
                  </a:lnTo>
                  <a:lnTo>
                    <a:pt x="1604549" y="592082"/>
                  </a:lnTo>
                  <a:lnTo>
                    <a:pt x="1614520" y="636894"/>
                  </a:lnTo>
                  <a:lnTo>
                    <a:pt x="1621747" y="682617"/>
                  </a:lnTo>
                  <a:lnTo>
                    <a:pt x="1626146" y="729172"/>
                  </a:lnTo>
                  <a:lnTo>
                    <a:pt x="1627632" y="776478"/>
                  </a:lnTo>
                  <a:lnTo>
                    <a:pt x="1626146" y="823783"/>
                  </a:lnTo>
                  <a:lnTo>
                    <a:pt x="1621747" y="870338"/>
                  </a:lnTo>
                  <a:lnTo>
                    <a:pt x="1614520" y="916061"/>
                  </a:lnTo>
                  <a:lnTo>
                    <a:pt x="1604549" y="960873"/>
                  </a:lnTo>
                  <a:lnTo>
                    <a:pt x="1591919" y="1004690"/>
                  </a:lnTo>
                  <a:lnTo>
                    <a:pt x="1576717" y="1047433"/>
                  </a:lnTo>
                  <a:lnTo>
                    <a:pt x="1559026" y="1089019"/>
                  </a:lnTo>
                  <a:lnTo>
                    <a:pt x="1538932" y="1129369"/>
                  </a:lnTo>
                  <a:lnTo>
                    <a:pt x="1516521" y="1168400"/>
                  </a:lnTo>
                  <a:lnTo>
                    <a:pt x="1491876" y="1206031"/>
                  </a:lnTo>
                  <a:lnTo>
                    <a:pt x="1465085" y="1242181"/>
                  </a:lnTo>
                  <a:lnTo>
                    <a:pt x="1436230" y="1276770"/>
                  </a:lnTo>
                  <a:lnTo>
                    <a:pt x="1405399" y="1309715"/>
                  </a:lnTo>
                  <a:lnTo>
                    <a:pt x="1372675" y="1340936"/>
                  </a:lnTo>
                  <a:lnTo>
                    <a:pt x="1338145" y="1370351"/>
                  </a:lnTo>
                  <a:lnTo>
                    <a:pt x="1301892" y="1397880"/>
                  </a:lnTo>
                  <a:lnTo>
                    <a:pt x="1264003" y="1423441"/>
                  </a:lnTo>
                  <a:lnTo>
                    <a:pt x="1224562" y="1446953"/>
                  </a:lnTo>
                  <a:lnTo>
                    <a:pt x="1183654" y="1468334"/>
                  </a:lnTo>
                  <a:lnTo>
                    <a:pt x="1141365" y="1487504"/>
                  </a:lnTo>
                  <a:lnTo>
                    <a:pt x="1097780" y="1504382"/>
                  </a:lnTo>
                  <a:lnTo>
                    <a:pt x="1052984" y="1518886"/>
                  </a:lnTo>
                  <a:lnTo>
                    <a:pt x="1007062" y="1530934"/>
                  </a:lnTo>
                  <a:lnTo>
                    <a:pt x="960099" y="1540447"/>
                  </a:lnTo>
                  <a:lnTo>
                    <a:pt x="912180" y="1547342"/>
                  </a:lnTo>
                  <a:lnTo>
                    <a:pt x="863390" y="1551539"/>
                  </a:lnTo>
                  <a:lnTo>
                    <a:pt x="813815" y="1552956"/>
                  </a:lnTo>
                  <a:lnTo>
                    <a:pt x="764241" y="1551539"/>
                  </a:lnTo>
                  <a:lnTo>
                    <a:pt x="715451" y="1547342"/>
                  </a:lnTo>
                  <a:lnTo>
                    <a:pt x="667532" y="1540447"/>
                  </a:lnTo>
                  <a:lnTo>
                    <a:pt x="620569" y="1530934"/>
                  </a:lnTo>
                  <a:lnTo>
                    <a:pt x="574647" y="1518886"/>
                  </a:lnTo>
                  <a:lnTo>
                    <a:pt x="529851" y="1504382"/>
                  </a:lnTo>
                  <a:lnTo>
                    <a:pt x="486266" y="1487504"/>
                  </a:lnTo>
                  <a:lnTo>
                    <a:pt x="443977" y="1468334"/>
                  </a:lnTo>
                  <a:lnTo>
                    <a:pt x="403069" y="1446953"/>
                  </a:lnTo>
                  <a:lnTo>
                    <a:pt x="363628" y="1423441"/>
                  </a:lnTo>
                  <a:lnTo>
                    <a:pt x="325739" y="1397880"/>
                  </a:lnTo>
                  <a:lnTo>
                    <a:pt x="289486" y="1370351"/>
                  </a:lnTo>
                  <a:lnTo>
                    <a:pt x="254956" y="1340936"/>
                  </a:lnTo>
                  <a:lnTo>
                    <a:pt x="222232" y="1309715"/>
                  </a:lnTo>
                  <a:lnTo>
                    <a:pt x="191401" y="1276770"/>
                  </a:lnTo>
                  <a:lnTo>
                    <a:pt x="162546" y="1242181"/>
                  </a:lnTo>
                  <a:lnTo>
                    <a:pt x="135755" y="1206031"/>
                  </a:lnTo>
                  <a:lnTo>
                    <a:pt x="111110" y="1168400"/>
                  </a:lnTo>
                  <a:lnTo>
                    <a:pt x="88699" y="1129369"/>
                  </a:lnTo>
                  <a:lnTo>
                    <a:pt x="68605" y="1089019"/>
                  </a:lnTo>
                  <a:lnTo>
                    <a:pt x="50914" y="1047433"/>
                  </a:lnTo>
                  <a:lnTo>
                    <a:pt x="35712" y="1004690"/>
                  </a:lnTo>
                  <a:lnTo>
                    <a:pt x="23082" y="960873"/>
                  </a:lnTo>
                  <a:lnTo>
                    <a:pt x="13111" y="916061"/>
                  </a:lnTo>
                  <a:lnTo>
                    <a:pt x="5884" y="870338"/>
                  </a:lnTo>
                  <a:lnTo>
                    <a:pt x="1485" y="823783"/>
                  </a:lnTo>
                  <a:lnTo>
                    <a:pt x="0" y="776478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5" y="3877055"/>
              <a:ext cx="1470660" cy="1406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6830" y="3890009"/>
              <a:ext cx="1390015" cy="1325880"/>
            </a:xfrm>
            <a:custGeom>
              <a:avLst/>
              <a:gdLst/>
              <a:ahLst/>
              <a:cxnLst/>
              <a:rect l="l" t="t" r="r" b="b"/>
              <a:pathLst>
                <a:path w="1390014" h="1325879">
                  <a:moveTo>
                    <a:pt x="0" y="662939"/>
                  </a:moveTo>
                  <a:lnTo>
                    <a:pt x="1744" y="615594"/>
                  </a:lnTo>
                  <a:lnTo>
                    <a:pt x="6901" y="569147"/>
                  </a:lnTo>
                  <a:lnTo>
                    <a:pt x="15351" y="523711"/>
                  </a:lnTo>
                  <a:lnTo>
                    <a:pt x="26978" y="479398"/>
                  </a:lnTo>
                  <a:lnTo>
                    <a:pt x="41663" y="436320"/>
                  </a:lnTo>
                  <a:lnTo>
                    <a:pt x="59289" y="394589"/>
                  </a:lnTo>
                  <a:lnTo>
                    <a:pt x="79739" y="354318"/>
                  </a:lnTo>
                  <a:lnTo>
                    <a:pt x="102894" y="315619"/>
                  </a:lnTo>
                  <a:lnTo>
                    <a:pt x="128638" y="278603"/>
                  </a:lnTo>
                  <a:lnTo>
                    <a:pt x="156852" y="243383"/>
                  </a:lnTo>
                  <a:lnTo>
                    <a:pt x="187420" y="210072"/>
                  </a:lnTo>
                  <a:lnTo>
                    <a:pt x="220222" y="178781"/>
                  </a:lnTo>
                  <a:lnTo>
                    <a:pt x="255142" y="149622"/>
                  </a:lnTo>
                  <a:lnTo>
                    <a:pt x="292063" y="122708"/>
                  </a:lnTo>
                  <a:lnTo>
                    <a:pt x="330865" y="98151"/>
                  </a:lnTo>
                  <a:lnTo>
                    <a:pt x="371433" y="76063"/>
                  </a:lnTo>
                  <a:lnTo>
                    <a:pt x="413648" y="56556"/>
                  </a:lnTo>
                  <a:lnTo>
                    <a:pt x="457393" y="39742"/>
                  </a:lnTo>
                  <a:lnTo>
                    <a:pt x="502549" y="25734"/>
                  </a:lnTo>
                  <a:lnTo>
                    <a:pt x="549000" y="14643"/>
                  </a:lnTo>
                  <a:lnTo>
                    <a:pt x="596628" y="6583"/>
                  </a:lnTo>
                  <a:lnTo>
                    <a:pt x="645315" y="1664"/>
                  </a:lnTo>
                  <a:lnTo>
                    <a:pt x="694944" y="0"/>
                  </a:lnTo>
                  <a:lnTo>
                    <a:pt x="744572" y="1664"/>
                  </a:lnTo>
                  <a:lnTo>
                    <a:pt x="793259" y="6583"/>
                  </a:lnTo>
                  <a:lnTo>
                    <a:pt x="840887" y="14643"/>
                  </a:lnTo>
                  <a:lnTo>
                    <a:pt x="887338" y="25734"/>
                  </a:lnTo>
                  <a:lnTo>
                    <a:pt x="932494" y="39742"/>
                  </a:lnTo>
                  <a:lnTo>
                    <a:pt x="976239" y="56556"/>
                  </a:lnTo>
                  <a:lnTo>
                    <a:pt x="1018454" y="76063"/>
                  </a:lnTo>
                  <a:lnTo>
                    <a:pt x="1059022" y="98151"/>
                  </a:lnTo>
                  <a:lnTo>
                    <a:pt x="1097824" y="122708"/>
                  </a:lnTo>
                  <a:lnTo>
                    <a:pt x="1134745" y="149622"/>
                  </a:lnTo>
                  <a:lnTo>
                    <a:pt x="1169665" y="178781"/>
                  </a:lnTo>
                  <a:lnTo>
                    <a:pt x="1202467" y="210072"/>
                  </a:lnTo>
                  <a:lnTo>
                    <a:pt x="1233035" y="243383"/>
                  </a:lnTo>
                  <a:lnTo>
                    <a:pt x="1261249" y="278603"/>
                  </a:lnTo>
                  <a:lnTo>
                    <a:pt x="1286993" y="315619"/>
                  </a:lnTo>
                  <a:lnTo>
                    <a:pt x="1310148" y="354318"/>
                  </a:lnTo>
                  <a:lnTo>
                    <a:pt x="1330598" y="394589"/>
                  </a:lnTo>
                  <a:lnTo>
                    <a:pt x="1348224" y="436320"/>
                  </a:lnTo>
                  <a:lnTo>
                    <a:pt x="1362909" y="479398"/>
                  </a:lnTo>
                  <a:lnTo>
                    <a:pt x="1374536" y="523711"/>
                  </a:lnTo>
                  <a:lnTo>
                    <a:pt x="1382986" y="569147"/>
                  </a:lnTo>
                  <a:lnTo>
                    <a:pt x="1388143" y="615594"/>
                  </a:lnTo>
                  <a:lnTo>
                    <a:pt x="1389888" y="662939"/>
                  </a:lnTo>
                  <a:lnTo>
                    <a:pt x="1388143" y="710285"/>
                  </a:lnTo>
                  <a:lnTo>
                    <a:pt x="1382986" y="756732"/>
                  </a:lnTo>
                  <a:lnTo>
                    <a:pt x="1374536" y="802168"/>
                  </a:lnTo>
                  <a:lnTo>
                    <a:pt x="1362909" y="846481"/>
                  </a:lnTo>
                  <a:lnTo>
                    <a:pt x="1348224" y="889559"/>
                  </a:lnTo>
                  <a:lnTo>
                    <a:pt x="1330598" y="931290"/>
                  </a:lnTo>
                  <a:lnTo>
                    <a:pt x="1310148" y="971561"/>
                  </a:lnTo>
                  <a:lnTo>
                    <a:pt x="1286993" y="1010260"/>
                  </a:lnTo>
                  <a:lnTo>
                    <a:pt x="1261249" y="1047276"/>
                  </a:lnTo>
                  <a:lnTo>
                    <a:pt x="1233035" y="1082496"/>
                  </a:lnTo>
                  <a:lnTo>
                    <a:pt x="1202467" y="1115807"/>
                  </a:lnTo>
                  <a:lnTo>
                    <a:pt x="1169665" y="1147098"/>
                  </a:lnTo>
                  <a:lnTo>
                    <a:pt x="1134745" y="1176257"/>
                  </a:lnTo>
                  <a:lnTo>
                    <a:pt x="1097824" y="1203171"/>
                  </a:lnTo>
                  <a:lnTo>
                    <a:pt x="1059022" y="1227728"/>
                  </a:lnTo>
                  <a:lnTo>
                    <a:pt x="1018454" y="1249816"/>
                  </a:lnTo>
                  <a:lnTo>
                    <a:pt x="976239" y="1269323"/>
                  </a:lnTo>
                  <a:lnTo>
                    <a:pt x="932494" y="1286137"/>
                  </a:lnTo>
                  <a:lnTo>
                    <a:pt x="887338" y="1300145"/>
                  </a:lnTo>
                  <a:lnTo>
                    <a:pt x="840887" y="1311236"/>
                  </a:lnTo>
                  <a:lnTo>
                    <a:pt x="793259" y="1319296"/>
                  </a:lnTo>
                  <a:lnTo>
                    <a:pt x="744572" y="1324215"/>
                  </a:lnTo>
                  <a:lnTo>
                    <a:pt x="694944" y="1325879"/>
                  </a:lnTo>
                  <a:lnTo>
                    <a:pt x="645315" y="1324215"/>
                  </a:lnTo>
                  <a:lnTo>
                    <a:pt x="596628" y="1319296"/>
                  </a:lnTo>
                  <a:lnTo>
                    <a:pt x="549000" y="1311236"/>
                  </a:lnTo>
                  <a:lnTo>
                    <a:pt x="502549" y="1300145"/>
                  </a:lnTo>
                  <a:lnTo>
                    <a:pt x="457393" y="1286137"/>
                  </a:lnTo>
                  <a:lnTo>
                    <a:pt x="413648" y="1269323"/>
                  </a:lnTo>
                  <a:lnTo>
                    <a:pt x="371433" y="1249816"/>
                  </a:lnTo>
                  <a:lnTo>
                    <a:pt x="330865" y="1227728"/>
                  </a:lnTo>
                  <a:lnTo>
                    <a:pt x="292063" y="1203171"/>
                  </a:lnTo>
                  <a:lnTo>
                    <a:pt x="255142" y="1176257"/>
                  </a:lnTo>
                  <a:lnTo>
                    <a:pt x="220222" y="1147098"/>
                  </a:lnTo>
                  <a:lnTo>
                    <a:pt x="187420" y="1115807"/>
                  </a:lnTo>
                  <a:lnTo>
                    <a:pt x="156852" y="1082496"/>
                  </a:lnTo>
                  <a:lnTo>
                    <a:pt x="128638" y="1047276"/>
                  </a:lnTo>
                  <a:lnTo>
                    <a:pt x="102894" y="1010260"/>
                  </a:lnTo>
                  <a:lnTo>
                    <a:pt x="79739" y="971561"/>
                  </a:lnTo>
                  <a:lnTo>
                    <a:pt x="59289" y="931290"/>
                  </a:lnTo>
                  <a:lnTo>
                    <a:pt x="41663" y="889559"/>
                  </a:lnTo>
                  <a:lnTo>
                    <a:pt x="26978" y="846481"/>
                  </a:lnTo>
                  <a:lnTo>
                    <a:pt x="15351" y="802168"/>
                  </a:lnTo>
                  <a:lnTo>
                    <a:pt x="6901" y="756732"/>
                  </a:lnTo>
                  <a:lnTo>
                    <a:pt x="1744" y="710285"/>
                  </a:lnTo>
                  <a:lnTo>
                    <a:pt x="0" y="662939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00500" y="3922776"/>
              <a:ext cx="518160" cy="5196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3453" y="3935729"/>
              <a:ext cx="437515" cy="439420"/>
            </a:xfrm>
            <a:custGeom>
              <a:avLst/>
              <a:gdLst/>
              <a:ahLst/>
              <a:cxnLst/>
              <a:rect l="l" t="t" r="r" b="b"/>
              <a:pathLst>
                <a:path w="437514" h="439420">
                  <a:moveTo>
                    <a:pt x="0" y="219456"/>
                  </a:moveTo>
                  <a:lnTo>
                    <a:pt x="5776" y="169150"/>
                  </a:lnTo>
                  <a:lnTo>
                    <a:pt x="22229" y="122964"/>
                  </a:lnTo>
                  <a:lnTo>
                    <a:pt x="48045" y="82216"/>
                  </a:lnTo>
                  <a:lnTo>
                    <a:pt x="81913" y="48225"/>
                  </a:lnTo>
                  <a:lnTo>
                    <a:pt x="122519" y="22313"/>
                  </a:lnTo>
                  <a:lnTo>
                    <a:pt x="168550" y="5798"/>
                  </a:lnTo>
                  <a:lnTo>
                    <a:pt x="218694" y="0"/>
                  </a:lnTo>
                  <a:lnTo>
                    <a:pt x="268837" y="5798"/>
                  </a:lnTo>
                  <a:lnTo>
                    <a:pt x="314868" y="22313"/>
                  </a:lnTo>
                  <a:lnTo>
                    <a:pt x="355474" y="48225"/>
                  </a:lnTo>
                  <a:lnTo>
                    <a:pt x="389342" y="82216"/>
                  </a:lnTo>
                  <a:lnTo>
                    <a:pt x="415158" y="122964"/>
                  </a:lnTo>
                  <a:lnTo>
                    <a:pt x="431611" y="169150"/>
                  </a:lnTo>
                  <a:lnTo>
                    <a:pt x="437388" y="219456"/>
                  </a:lnTo>
                  <a:lnTo>
                    <a:pt x="431611" y="269761"/>
                  </a:lnTo>
                  <a:lnTo>
                    <a:pt x="415158" y="315947"/>
                  </a:lnTo>
                  <a:lnTo>
                    <a:pt x="389342" y="356695"/>
                  </a:lnTo>
                  <a:lnTo>
                    <a:pt x="355474" y="390686"/>
                  </a:lnTo>
                  <a:lnTo>
                    <a:pt x="314868" y="416598"/>
                  </a:lnTo>
                  <a:lnTo>
                    <a:pt x="268837" y="433113"/>
                  </a:lnTo>
                  <a:lnTo>
                    <a:pt x="218694" y="438912"/>
                  </a:lnTo>
                  <a:lnTo>
                    <a:pt x="168550" y="433113"/>
                  </a:lnTo>
                  <a:lnTo>
                    <a:pt x="122519" y="416598"/>
                  </a:lnTo>
                  <a:lnTo>
                    <a:pt x="81913" y="390686"/>
                  </a:lnTo>
                  <a:lnTo>
                    <a:pt x="48045" y="356695"/>
                  </a:lnTo>
                  <a:lnTo>
                    <a:pt x="22229" y="315947"/>
                  </a:lnTo>
                  <a:lnTo>
                    <a:pt x="5776" y="269761"/>
                  </a:lnTo>
                  <a:lnTo>
                    <a:pt x="0" y="219456"/>
                  </a:lnTo>
                  <a:close/>
                </a:path>
              </a:pathLst>
            </a:custGeom>
            <a:ln w="25908">
              <a:solidFill>
                <a:srgbClr val="ACA6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8446" y="3215639"/>
              <a:ext cx="6024880" cy="1680210"/>
            </a:xfrm>
            <a:custGeom>
              <a:avLst/>
              <a:gdLst/>
              <a:ahLst/>
              <a:cxnLst/>
              <a:rect l="l" t="t" r="r" b="b"/>
              <a:pathLst>
                <a:path w="6024880" h="1680210">
                  <a:moveTo>
                    <a:pt x="115313" y="36755"/>
                  </a:moveTo>
                  <a:lnTo>
                    <a:pt x="105267" y="73548"/>
                  </a:lnTo>
                  <a:lnTo>
                    <a:pt x="6014465" y="1680209"/>
                  </a:lnTo>
                  <a:lnTo>
                    <a:pt x="6024499" y="1643379"/>
                  </a:lnTo>
                  <a:lnTo>
                    <a:pt x="115313" y="36755"/>
                  </a:lnTo>
                  <a:close/>
                </a:path>
                <a:path w="6024880" h="1680210">
                  <a:moveTo>
                    <a:pt x="125349" y="0"/>
                  </a:moveTo>
                  <a:lnTo>
                    <a:pt x="0" y="25145"/>
                  </a:lnTo>
                  <a:lnTo>
                    <a:pt x="95250" y="110235"/>
                  </a:lnTo>
                  <a:lnTo>
                    <a:pt x="105267" y="73548"/>
                  </a:lnTo>
                  <a:lnTo>
                    <a:pt x="86994" y="68579"/>
                  </a:lnTo>
                  <a:lnTo>
                    <a:pt x="96900" y="31750"/>
                  </a:lnTo>
                  <a:lnTo>
                    <a:pt x="116679" y="31750"/>
                  </a:lnTo>
                  <a:lnTo>
                    <a:pt x="125349" y="0"/>
                  </a:lnTo>
                  <a:close/>
                </a:path>
                <a:path w="6024880" h="1680210">
                  <a:moveTo>
                    <a:pt x="96900" y="31750"/>
                  </a:moveTo>
                  <a:lnTo>
                    <a:pt x="86994" y="68579"/>
                  </a:lnTo>
                  <a:lnTo>
                    <a:pt x="105267" y="73548"/>
                  </a:lnTo>
                  <a:lnTo>
                    <a:pt x="115313" y="36755"/>
                  </a:lnTo>
                  <a:lnTo>
                    <a:pt x="96900" y="31750"/>
                  </a:lnTo>
                  <a:close/>
                </a:path>
                <a:path w="6024880" h="1680210">
                  <a:moveTo>
                    <a:pt x="116679" y="31750"/>
                  </a:moveTo>
                  <a:lnTo>
                    <a:pt x="96900" y="31750"/>
                  </a:lnTo>
                  <a:lnTo>
                    <a:pt x="115313" y="36755"/>
                  </a:lnTo>
                  <a:lnTo>
                    <a:pt x="116679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0129" y="3453129"/>
              <a:ext cx="4744085" cy="1443355"/>
            </a:xfrm>
            <a:custGeom>
              <a:avLst/>
              <a:gdLst/>
              <a:ahLst/>
              <a:cxnLst/>
              <a:rect l="l" t="t" r="r" b="b"/>
              <a:pathLst>
                <a:path w="4744084" h="1443354">
                  <a:moveTo>
                    <a:pt x="115024" y="36516"/>
                  </a:moveTo>
                  <a:lnTo>
                    <a:pt x="104179" y="73077"/>
                  </a:lnTo>
                  <a:lnTo>
                    <a:pt x="4732782" y="1442974"/>
                  </a:lnTo>
                  <a:lnTo>
                    <a:pt x="4743577" y="1406398"/>
                  </a:lnTo>
                  <a:lnTo>
                    <a:pt x="115024" y="36516"/>
                  </a:lnTo>
                  <a:close/>
                </a:path>
                <a:path w="4744084" h="1443354">
                  <a:moveTo>
                    <a:pt x="125857" y="0"/>
                  </a:moveTo>
                  <a:lnTo>
                    <a:pt x="0" y="22352"/>
                  </a:lnTo>
                  <a:lnTo>
                    <a:pt x="93345" y="109600"/>
                  </a:lnTo>
                  <a:lnTo>
                    <a:pt x="104179" y="73077"/>
                  </a:lnTo>
                  <a:lnTo>
                    <a:pt x="85979" y="67691"/>
                  </a:lnTo>
                  <a:lnTo>
                    <a:pt x="96774" y="31115"/>
                  </a:lnTo>
                  <a:lnTo>
                    <a:pt x="116627" y="31115"/>
                  </a:lnTo>
                  <a:lnTo>
                    <a:pt x="125857" y="0"/>
                  </a:lnTo>
                  <a:close/>
                </a:path>
                <a:path w="4744084" h="1443354">
                  <a:moveTo>
                    <a:pt x="96774" y="31115"/>
                  </a:moveTo>
                  <a:lnTo>
                    <a:pt x="85979" y="67691"/>
                  </a:lnTo>
                  <a:lnTo>
                    <a:pt x="104179" y="73077"/>
                  </a:lnTo>
                  <a:lnTo>
                    <a:pt x="115024" y="36516"/>
                  </a:lnTo>
                  <a:lnTo>
                    <a:pt x="96774" y="31115"/>
                  </a:lnTo>
                  <a:close/>
                </a:path>
                <a:path w="4744084" h="1443354">
                  <a:moveTo>
                    <a:pt x="116627" y="31115"/>
                  </a:moveTo>
                  <a:lnTo>
                    <a:pt x="96774" y="31115"/>
                  </a:lnTo>
                  <a:lnTo>
                    <a:pt x="115024" y="36516"/>
                  </a:lnTo>
                  <a:lnTo>
                    <a:pt x="116627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2909" y="4113784"/>
              <a:ext cx="5358765" cy="782955"/>
            </a:xfrm>
            <a:custGeom>
              <a:avLst/>
              <a:gdLst/>
              <a:ahLst/>
              <a:cxnLst/>
              <a:rect l="l" t="t" r="r" b="b"/>
              <a:pathLst>
                <a:path w="5358765" h="782954">
                  <a:moveTo>
                    <a:pt x="115811" y="37856"/>
                  </a:moveTo>
                  <a:lnTo>
                    <a:pt x="110736" y="75575"/>
                  </a:lnTo>
                  <a:lnTo>
                    <a:pt x="5353431" y="782574"/>
                  </a:lnTo>
                  <a:lnTo>
                    <a:pt x="5358511" y="744854"/>
                  </a:lnTo>
                  <a:lnTo>
                    <a:pt x="115811" y="37856"/>
                  </a:lnTo>
                  <a:close/>
                </a:path>
                <a:path w="5358765" h="782954">
                  <a:moveTo>
                    <a:pt x="120903" y="0"/>
                  </a:moveTo>
                  <a:lnTo>
                    <a:pt x="0" y="41401"/>
                  </a:lnTo>
                  <a:lnTo>
                    <a:pt x="105663" y="113283"/>
                  </a:lnTo>
                  <a:lnTo>
                    <a:pt x="110736" y="75575"/>
                  </a:lnTo>
                  <a:lnTo>
                    <a:pt x="91820" y="73025"/>
                  </a:lnTo>
                  <a:lnTo>
                    <a:pt x="96900" y="35305"/>
                  </a:lnTo>
                  <a:lnTo>
                    <a:pt x="116154" y="35305"/>
                  </a:lnTo>
                  <a:lnTo>
                    <a:pt x="120903" y="0"/>
                  </a:lnTo>
                  <a:close/>
                </a:path>
                <a:path w="5358765" h="782954">
                  <a:moveTo>
                    <a:pt x="96900" y="35305"/>
                  </a:moveTo>
                  <a:lnTo>
                    <a:pt x="91820" y="73025"/>
                  </a:lnTo>
                  <a:lnTo>
                    <a:pt x="110736" y="75575"/>
                  </a:lnTo>
                  <a:lnTo>
                    <a:pt x="115811" y="37856"/>
                  </a:lnTo>
                  <a:lnTo>
                    <a:pt x="96900" y="35305"/>
                  </a:lnTo>
                  <a:close/>
                </a:path>
                <a:path w="5358765" h="782954">
                  <a:moveTo>
                    <a:pt x="116154" y="35305"/>
                  </a:moveTo>
                  <a:lnTo>
                    <a:pt x="96900" y="35305"/>
                  </a:lnTo>
                  <a:lnTo>
                    <a:pt x="115811" y="37856"/>
                  </a:lnTo>
                  <a:lnTo>
                    <a:pt x="116154" y="353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01773" y="4500753"/>
              <a:ext cx="7587615" cy="395605"/>
            </a:xfrm>
            <a:custGeom>
              <a:avLst/>
              <a:gdLst/>
              <a:ahLst/>
              <a:cxnLst/>
              <a:rect l="l" t="t" r="r" b="b"/>
              <a:pathLst>
                <a:path w="7587615" h="395604">
                  <a:moveTo>
                    <a:pt x="114978" y="38021"/>
                  </a:moveTo>
                  <a:lnTo>
                    <a:pt x="113368" y="76123"/>
                  </a:lnTo>
                  <a:lnTo>
                    <a:pt x="7585964" y="395605"/>
                  </a:lnTo>
                  <a:lnTo>
                    <a:pt x="7587615" y="357505"/>
                  </a:lnTo>
                  <a:lnTo>
                    <a:pt x="114978" y="38021"/>
                  </a:lnTo>
                  <a:close/>
                </a:path>
                <a:path w="7587615" h="395604">
                  <a:moveTo>
                    <a:pt x="116586" y="0"/>
                  </a:moveTo>
                  <a:lnTo>
                    <a:pt x="0" y="52197"/>
                  </a:lnTo>
                  <a:lnTo>
                    <a:pt x="111759" y="114173"/>
                  </a:lnTo>
                  <a:lnTo>
                    <a:pt x="113368" y="76123"/>
                  </a:lnTo>
                  <a:lnTo>
                    <a:pt x="94361" y="75311"/>
                  </a:lnTo>
                  <a:lnTo>
                    <a:pt x="96012" y="37211"/>
                  </a:lnTo>
                  <a:lnTo>
                    <a:pt x="115013" y="37211"/>
                  </a:lnTo>
                  <a:lnTo>
                    <a:pt x="116586" y="0"/>
                  </a:lnTo>
                  <a:close/>
                </a:path>
                <a:path w="7587615" h="395604">
                  <a:moveTo>
                    <a:pt x="96012" y="37211"/>
                  </a:moveTo>
                  <a:lnTo>
                    <a:pt x="94361" y="75311"/>
                  </a:lnTo>
                  <a:lnTo>
                    <a:pt x="113368" y="76123"/>
                  </a:lnTo>
                  <a:lnTo>
                    <a:pt x="114978" y="38021"/>
                  </a:lnTo>
                  <a:lnTo>
                    <a:pt x="96012" y="37211"/>
                  </a:lnTo>
                  <a:close/>
                </a:path>
                <a:path w="7587615" h="395604">
                  <a:moveTo>
                    <a:pt x="115013" y="37211"/>
                  </a:moveTo>
                  <a:lnTo>
                    <a:pt x="96012" y="37211"/>
                  </a:lnTo>
                  <a:lnTo>
                    <a:pt x="114978" y="38021"/>
                  </a:lnTo>
                  <a:lnTo>
                    <a:pt x="115013" y="37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48278" y="4859146"/>
              <a:ext cx="5845175" cy="1595120"/>
            </a:xfrm>
            <a:custGeom>
              <a:avLst/>
              <a:gdLst/>
              <a:ahLst/>
              <a:cxnLst/>
              <a:rect l="l" t="t" r="r" b="b"/>
              <a:pathLst>
                <a:path w="5845175" h="1595120">
                  <a:moveTo>
                    <a:pt x="95758" y="1484629"/>
                  </a:moveTo>
                  <a:lnTo>
                    <a:pt x="0" y="1569212"/>
                  </a:lnTo>
                  <a:lnTo>
                    <a:pt x="125095" y="1595119"/>
                  </a:lnTo>
                  <a:lnTo>
                    <a:pt x="116597" y="1563115"/>
                  </a:lnTo>
                  <a:lnTo>
                    <a:pt x="96900" y="1563115"/>
                  </a:lnTo>
                  <a:lnTo>
                    <a:pt x="87249" y="1526286"/>
                  </a:lnTo>
                  <a:lnTo>
                    <a:pt x="105529" y="1521431"/>
                  </a:lnTo>
                  <a:lnTo>
                    <a:pt x="95758" y="1484629"/>
                  </a:lnTo>
                  <a:close/>
                </a:path>
                <a:path w="5845175" h="1595120">
                  <a:moveTo>
                    <a:pt x="105529" y="1521431"/>
                  </a:moveTo>
                  <a:lnTo>
                    <a:pt x="87249" y="1526286"/>
                  </a:lnTo>
                  <a:lnTo>
                    <a:pt x="96900" y="1563115"/>
                  </a:lnTo>
                  <a:lnTo>
                    <a:pt x="115300" y="1558230"/>
                  </a:lnTo>
                  <a:lnTo>
                    <a:pt x="105529" y="1521431"/>
                  </a:lnTo>
                  <a:close/>
                </a:path>
                <a:path w="5845175" h="1595120">
                  <a:moveTo>
                    <a:pt x="115300" y="1558230"/>
                  </a:moveTo>
                  <a:lnTo>
                    <a:pt x="96900" y="1563115"/>
                  </a:lnTo>
                  <a:lnTo>
                    <a:pt x="116597" y="1563115"/>
                  </a:lnTo>
                  <a:lnTo>
                    <a:pt x="115300" y="1558230"/>
                  </a:lnTo>
                  <a:close/>
                </a:path>
                <a:path w="5845175" h="1595120">
                  <a:moveTo>
                    <a:pt x="5835269" y="0"/>
                  </a:moveTo>
                  <a:lnTo>
                    <a:pt x="105529" y="1521431"/>
                  </a:lnTo>
                  <a:lnTo>
                    <a:pt x="115300" y="1558230"/>
                  </a:lnTo>
                  <a:lnTo>
                    <a:pt x="5845048" y="36829"/>
                  </a:lnTo>
                  <a:lnTo>
                    <a:pt x="583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93735" y="8040623"/>
              <a:ext cx="1072896" cy="10271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596754" y="8163561"/>
              <a:ext cx="11537238" cy="103797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Spring</a:t>
              </a:r>
              <a:r>
                <a:rPr b="1" spc="-1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Boot</a:t>
              </a:r>
              <a:r>
                <a:rPr lang="en-US"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를</a:t>
              </a:r>
              <a:r>
                <a:rPr b="1" spc="-27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lang="ko-KR" altLang="en-US" b="1" spc="-27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잘 </a:t>
              </a:r>
              <a:r>
                <a:rPr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이해</a:t>
              </a:r>
              <a:r>
                <a:rPr lang="en-US"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spc="-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한다면</a:t>
              </a:r>
              <a:r>
                <a:rPr b="1" spc="-275" dirty="0" smtClean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우리가</a:t>
              </a:r>
              <a:r>
                <a:rPr b="1" spc="-26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문제를</a:t>
              </a:r>
              <a:r>
                <a:rPr b="1" spc="-27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해결할</a:t>
              </a:r>
              <a:r>
                <a:rPr b="1" spc="-28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수</a:t>
              </a:r>
              <a:r>
                <a:rPr b="1" spc="-260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spc="-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있는</a:t>
              </a:r>
              <a:endParaRPr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Boudery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는 넓어질</a:t>
              </a:r>
              <a:r>
                <a:rPr b="1" spc="-565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 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</a:rPr>
                <a:t>것</a:t>
              </a:r>
              <a:r>
                <a:rPr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984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b="1" smtClean="0"/>
              <a:pPr marL="25400">
                <a:spcBef>
                  <a:spcPts val="40"/>
                </a:spcBef>
              </a:pPr>
              <a:t>26</a:t>
            </a:fld>
            <a:endParaRPr lang="en-US" altLang="ko-KR" b="1" dirty="0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1623544" y="677691"/>
            <a:ext cx="6696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</a:rPr>
              <a:t> 첫 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</a:rPr>
              <a:t>-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 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</a:rPr>
              <a:t>모듈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</a:endParaRP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37755"/>
              </p:ext>
            </p:extLst>
          </p:nvPr>
        </p:nvGraphicFramePr>
        <p:xfrm>
          <a:off x="848544" y="1268760"/>
          <a:ext cx="8246744" cy="48040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1669">
                <a:tc rowSpan="11">
                  <a:txBody>
                    <a:bodyPr/>
                    <a:lstStyle/>
                    <a:p>
                      <a:pPr marL="91440">
                        <a:lnSpc>
                          <a:spcPts val="1490"/>
                        </a:lnSpc>
                        <a:spcBef>
                          <a:spcPts val="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spring-­‐boot-­‐starter-­‐parent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&lt;version&gt;1.2.0.RELEASE&lt;/version&gt;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&lt;/parent&gt;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540"/>
                        </a:lnSpc>
                        <a:spcBef>
                          <a:spcPts val="102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spring-­‐boot-­‐starter-­‐web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spring-­‐boot-­‐starter-­‐data-­‐</a:t>
                      </a:r>
                      <a:r>
                        <a:rPr sz="1400" b="1" spc="-60" dirty="0" err="1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400" spc="-6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0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spring-­‐boot-­‐starter-­‐test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11454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&lt;groupId&gt;org.springframework.boot&lt;/groupId&gt;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&lt;artifactId&gt;</a:t>
                      </a:r>
                      <a:r>
                        <a:rPr sz="1400" b="1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spring-­‐boot-­‐starter-­‐tomcat</a:t>
                      </a:r>
                      <a:r>
                        <a:rPr sz="1400" spc="-5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&lt;/artifactId&gt;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412750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&lt;scope&gt;provided&lt;/scope&gt;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252095">
                        <a:lnSpc>
                          <a:spcPts val="135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&lt;/dependency&gt;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1490"/>
                        </a:lnSpc>
                      </a:pPr>
                      <a:r>
                        <a:rPr sz="1400" spc="-5" dirty="0" smtClean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&lt;/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dependencies&gt;</a:t>
                      </a:r>
                      <a:endParaRPr sz="1400" dirty="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표준 버전</a:t>
                      </a:r>
                      <a:r>
                        <a:rPr sz="1600" spc="-4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모음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5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6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spring-­‐mvc</a:t>
                      </a:r>
                      <a:r>
                        <a:rPr sz="1600" spc="-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웹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자동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7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85090" marR="120014">
                        <a:lnSpc>
                          <a:spcPts val="1900"/>
                        </a:lnSpc>
                        <a:spcBef>
                          <a:spcPts val="439"/>
                        </a:spcBef>
                      </a:pPr>
                      <a:r>
                        <a:rPr sz="1600" spc="-18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spring-­‐data-­‐jpa, </a:t>
                      </a:r>
                      <a:r>
                        <a:rPr sz="1600" spc="-7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JPA, </a:t>
                      </a:r>
                      <a:r>
                        <a:rPr sz="1600" spc="-9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Hibernate </a:t>
                      </a:r>
                      <a:r>
                        <a:rPr sz="1600" spc="-5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 모듈</a:t>
                      </a:r>
                      <a:r>
                        <a:rPr sz="1600" spc="-39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 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연관된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spring-­‐orm,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7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커넥션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풀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55879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9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5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spring-­‐test,</a:t>
                      </a:r>
                      <a:r>
                        <a:rPr sz="1600" spc="-200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85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JUnit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등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04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905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7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임베디드</a:t>
                      </a:r>
                      <a:r>
                        <a:rPr sz="1600" spc="-22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톰캣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관련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5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모듈</a:t>
                      </a:r>
                      <a:r>
                        <a:rPr sz="1600" spc="-215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1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1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598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B5B5B5"/>
                      </a:solidFill>
                      <a:prstDash val="solid"/>
                    </a:lnL>
                    <a:lnR w="1905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385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216696" y="1124744"/>
            <a:ext cx="5247714" cy="4948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4016896" y="620688"/>
            <a:ext cx="15049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400" kern="0" spc="-100" smtClean="0">
                <a:solidFill>
                  <a:srgbClr val="FFC000"/>
                </a:solidFill>
              </a:rPr>
              <a:t>모듈</a:t>
            </a:r>
            <a:r>
              <a:rPr kumimoji="0" lang="ko-KR" altLang="en-US" sz="2400" kern="0" spc="-484" smtClean="0">
                <a:solidFill>
                  <a:srgbClr val="FFC000"/>
                </a:solidFill>
              </a:rPr>
              <a:t> </a:t>
            </a:r>
            <a:r>
              <a:rPr kumimoji="0" lang="ko-KR" altLang="en-US" sz="2400" kern="0" spc="-200" smtClean="0">
                <a:solidFill>
                  <a:srgbClr val="FFC000"/>
                </a:solidFill>
              </a:rPr>
              <a:t>구성</a:t>
            </a:r>
            <a:endParaRPr kumimoji="0" lang="ko-KR" altLang="en-US" sz="24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568624" y="760223"/>
            <a:ext cx="763284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</a:rPr>
              <a:t>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것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두번 째 </a:t>
            </a:r>
            <a:r>
              <a:rPr kumimoji="0" lang="en-US" altLang="ko-KR" sz="2800" kern="0" spc="-415" dirty="0" smtClean="0">
                <a:solidFill>
                  <a:srgbClr val="FFC000"/>
                </a:solidFill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spc="-140" dirty="0" smtClean="0">
                <a:solidFill>
                  <a:srgbClr val="FFC000"/>
                </a:solidFill>
              </a:rPr>
              <a:t>스프링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</a:rPr>
              <a:t>설정</a:t>
            </a:r>
            <a:endParaRPr kumimoji="0" lang="ko-KR" altLang="en-US" sz="2800" kern="0" spc="-204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3280" y="1507308"/>
            <a:ext cx="4423410" cy="2340610"/>
          </a:xfrm>
          <a:custGeom>
            <a:avLst/>
            <a:gdLst/>
            <a:ahLst/>
            <a:cxnLst/>
            <a:rect l="l" t="t" r="r" b="b"/>
            <a:pathLst>
              <a:path w="4423410" h="2340610">
                <a:moveTo>
                  <a:pt x="0" y="0"/>
                </a:moveTo>
                <a:lnTo>
                  <a:pt x="4422971" y="0"/>
                </a:lnTo>
                <a:lnTo>
                  <a:pt x="4422971" y="2340127"/>
                </a:lnTo>
                <a:lnTo>
                  <a:pt x="0" y="234012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043" y="1504768"/>
            <a:ext cx="4413885" cy="228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149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@SpringBootApplication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86360">
              <a:lnSpc>
                <a:spcPts val="1490"/>
              </a:lnSpc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public class 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Application </a:t>
            </a: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247015">
              <a:lnSpc>
                <a:spcPts val="149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public 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static void main(String[] args)</a:t>
            </a:r>
            <a:r>
              <a:rPr sz="1400" spc="1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{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407670">
              <a:lnSpc>
                <a:spcPts val="1350"/>
              </a:lnSpc>
            </a:pPr>
            <a:r>
              <a:rPr sz="1400" b="1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SpringApplication.run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(Application.class,</a:t>
            </a: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args);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247015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}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86360">
              <a:lnSpc>
                <a:spcPts val="1540"/>
              </a:lnSpc>
              <a:spcBef>
                <a:spcPts val="920"/>
              </a:spcBef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// 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@SpringBootApplication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은 </a:t>
            </a: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다음과 동일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Malgun Gothic"/>
            </a:endParaRPr>
          </a:p>
          <a:p>
            <a:pPr marL="86360">
              <a:lnSpc>
                <a:spcPts val="1350"/>
              </a:lnSpc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@Conﬁguration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86360">
              <a:lnSpc>
                <a:spcPts val="1350"/>
              </a:lnSpc>
            </a:pP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// </a:t>
            </a:r>
            <a:r>
              <a:rPr sz="1400" b="1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@EnableAutoConﬁguration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86360">
              <a:lnSpc>
                <a:spcPts val="1540"/>
              </a:lnSpc>
            </a:pPr>
            <a:r>
              <a:rPr sz="1400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//</a:t>
            </a:r>
            <a:r>
              <a:rPr sz="1400" spc="-5" dirty="0">
                <a:solidFill>
                  <a:srgbClr val="F9F9F9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@ComponentScan</a:t>
            </a:r>
            <a:endParaRPr sz="1400">
              <a:solidFill>
                <a:srgbClr val="F9F9F9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sp>
        <p:nvSpPr>
          <p:cNvPr id="5" name="object 7"/>
          <p:cNvSpPr txBox="1">
            <a:spLocks/>
          </p:cNvSpPr>
          <p:nvPr/>
        </p:nvSpPr>
        <p:spPr>
          <a:xfrm>
            <a:off x="8420555" y="6442064"/>
            <a:ext cx="205740" cy="74379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5pPr>
            <a:lvl6pPr marL="22860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6pPr>
            <a:lvl7pPr marL="27432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7pPr>
            <a:lvl8pPr marL="32004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8pPr>
            <a:lvl9pPr marL="3657600" algn="l" defTabSz="914400" rtl="0" eaLnBrk="1" latinLnBrk="1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바탕체" panose="02030609000101010101" pitchFamily="17" charset="-127"/>
                <a:cs typeface="+mn-cs"/>
              </a:defRPr>
            </a:lvl9pPr>
          </a:lstStyle>
          <a:p>
            <a:pPr marL="25400">
              <a:spcBef>
                <a:spcPts val="40"/>
              </a:spcBef>
            </a:pPr>
            <a:fld id="{81D60167-4931-47E6-BA6A-407CBD079E47}" type="slidenum">
              <a:rPr lang="en-US" altLang="ko-KR" smtClean="0">
                <a:latin typeface="+mj-lt"/>
              </a:rPr>
              <a:pPr marL="25400">
                <a:spcBef>
                  <a:spcPts val="40"/>
                </a:spcBef>
              </a:pPr>
              <a:t>28</a:t>
            </a:fld>
            <a:endParaRPr lang="en-US" altLang="ko-KR" dirty="0">
              <a:latin typeface="+mj-lt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306252" y="1628800"/>
            <a:ext cx="3314065" cy="1508105"/>
          </a:xfrm>
          <a:prstGeom prst="rect">
            <a:avLst/>
          </a:prstGeom>
          <a:solidFill>
            <a:srgbClr val="E0E0E0"/>
          </a:solidFill>
          <a:ln w="9524">
            <a:solidFill>
              <a:srgbClr val="B5B5B5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ts val="1910"/>
              </a:lnSpc>
              <a:spcBef>
                <a:spcPts val="360"/>
              </a:spcBef>
            </a:pP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모든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설정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5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자동</a:t>
            </a:r>
            <a:r>
              <a:rPr sz="1600" spc="-2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생성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!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-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스프링</a:t>
            </a:r>
            <a:r>
              <a:rPr sz="1600" spc="-409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MVC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DataSource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0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TX,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9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Spring</a:t>
            </a:r>
            <a:r>
              <a:rPr sz="1600" spc="-21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8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Data</a:t>
            </a:r>
            <a:r>
              <a:rPr sz="1600" spc="-204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7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JPA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  <a:p>
            <a:pPr marL="91440">
              <a:lnSpc>
                <a:spcPts val="1910"/>
              </a:lnSpc>
            </a:pPr>
            <a:r>
              <a:rPr sz="1600" spc="-33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-­‐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DispatcherServlet,</a:t>
            </a:r>
            <a:r>
              <a:rPr sz="1600" spc="-215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 </a:t>
            </a:r>
            <a:r>
              <a:rPr sz="1600" spc="-100" dirty="0">
                <a:solidFill>
                  <a:schemeClr val="accent4"/>
                </a:solidFill>
                <a:latin typeface="+mj-lt"/>
                <a:ea typeface="나눔스퀘어 Bold" panose="020B0600000101010101" pitchFamily="50" charset="-127"/>
                <a:cs typeface="Calibri"/>
              </a:rPr>
              <a:t>CharacterEncodingFilter</a:t>
            </a:r>
            <a:endParaRPr sz="1600" dirty="0">
              <a:solidFill>
                <a:schemeClr val="accent4"/>
              </a:solidFill>
              <a:latin typeface="+mj-lt"/>
              <a:ea typeface="나눔스퀘어 Bold" panose="020B0600000101010101" pitchFamily="50" charset="-127"/>
              <a:cs typeface="Calibri"/>
            </a:endParaRPr>
          </a:p>
        </p:txBody>
      </p:sp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74571"/>
              </p:ext>
            </p:extLst>
          </p:nvPr>
        </p:nvGraphicFramePr>
        <p:xfrm>
          <a:off x="878518" y="4097506"/>
          <a:ext cx="6503035" cy="2031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553">
                <a:tc rowSpan="5">
                  <a:txBody>
                    <a:bodyPr/>
                    <a:lstStyle/>
                    <a:p>
                      <a:pPr marL="90805" marR="1771650">
                        <a:lnSpc>
                          <a:spcPts val="16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spring.view.preﬁx: </a:t>
                      </a:r>
                      <a:r>
                        <a:rPr sz="1400" spc="-5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/WEB-­‐INF/view/ 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spring.view.suﬃx:</a:t>
                      </a:r>
                      <a:r>
                        <a:rPr sz="1400" spc="-10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.jsp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 marR="522605">
                        <a:lnSpc>
                          <a:spcPct val="992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spring.datasource.url=jdbc:mysql://localhost/test?...  spring.datasource.username=root  spring.datasource.password=  spring.datasource.driver=com.mysql.jdbc.Driver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5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9F9F9"/>
                          </a:solidFill>
                          <a:latin typeface="Calibri"/>
                          <a:cs typeface="Calibri"/>
                        </a:rPr>
                        <a:t>spring.jpa.database=MYSQL</a:t>
                      </a:r>
                      <a:endParaRPr sz="1400">
                        <a:solidFill>
                          <a:srgbClr val="F9F9F9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8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JSP</a:t>
                      </a:r>
                      <a:r>
                        <a:rPr sz="1600" spc="-8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용 </a:t>
                      </a: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ViewResolver</a:t>
                      </a:r>
                      <a:r>
                        <a:rPr sz="1600" spc="-15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B5B5B5"/>
                      </a:solidFill>
                      <a:prstDash val="solid"/>
                    </a:lnT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>
                      <a:solidFill>
                        <a:srgbClr val="B5B5B5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55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9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1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0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rgbClr val="F9F9F9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19191"/>
                      </a:solidFill>
                      <a:prstDash val="solid"/>
                    </a:lnL>
                    <a:lnT w="9525" cap="flat" cmpd="sng" algn="ctr">
                      <a:solidFill>
                        <a:srgbClr val="B5B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0960" marB="0">
                    <a:lnL w="9525">
                      <a:solidFill>
                        <a:srgbClr val="919191"/>
                      </a:solidFill>
                      <a:prstDash val="solid"/>
                    </a:lnL>
                    <a:lnR w="12700">
                      <a:solidFill>
                        <a:srgbClr val="B5B5B5"/>
                      </a:solidFill>
                      <a:prstDash val="solid"/>
                    </a:lnR>
                    <a:lnT w="9525">
                      <a:solidFill>
                        <a:srgbClr val="919191"/>
                      </a:solidFill>
                      <a:prstDash val="solid"/>
                    </a:lnT>
                    <a:lnB w="9525">
                      <a:solidFill>
                        <a:srgbClr val="9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600" spc="-70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JPA</a:t>
                      </a:r>
                      <a:r>
                        <a:rPr sz="1600" spc="-35" dirty="0">
                          <a:solidFill>
                            <a:schemeClr val="accent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5" dirty="0">
                          <a:solidFill>
                            <a:schemeClr val="accent4"/>
                          </a:solidFill>
                          <a:latin typeface="Malgun Gothic"/>
                          <a:cs typeface="Malgun Gothic"/>
                        </a:rPr>
                        <a:t>설정</a:t>
                      </a:r>
                      <a:endParaRPr sz="1600" dirty="0">
                        <a:solidFill>
                          <a:schemeClr val="accent4"/>
                        </a:solidFill>
                        <a:latin typeface="Malgun Gothic"/>
                        <a:cs typeface="Malgun Gothic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B5B5B5"/>
                      </a:solidFill>
                      <a:prstDash val="solid"/>
                    </a:lnL>
                    <a:lnR w="9525">
                      <a:solidFill>
                        <a:srgbClr val="B5B5B5"/>
                      </a:solidFill>
                      <a:prstDash val="solid"/>
                    </a:lnR>
                    <a:lnB w="9525">
                      <a:solidFill>
                        <a:srgbClr val="B5B5B5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solidFill>
                          <a:schemeClr val="accent4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B5B5B5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052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717032"/>
            <a:ext cx="5472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스프링 부트 이해</a:t>
            </a:r>
            <a:endParaRPr lang="ko-KR" altLang="en-US" sz="5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4768" y="1393064"/>
            <a:ext cx="4168832" cy="4247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3512" y="1424480"/>
            <a:ext cx="4071608" cy="4146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3512" y="1424480"/>
            <a:ext cx="4071620" cy="4146550"/>
          </a:xfrm>
          <a:custGeom>
            <a:avLst/>
            <a:gdLst/>
            <a:ahLst/>
            <a:cxnLst/>
            <a:rect l="l" t="t" r="r" b="b"/>
            <a:pathLst>
              <a:path w="4071620" h="4146550">
                <a:moveTo>
                  <a:pt x="0" y="245233"/>
                </a:moveTo>
                <a:lnTo>
                  <a:pt x="4982" y="195810"/>
                </a:lnTo>
                <a:lnTo>
                  <a:pt x="19271" y="149777"/>
                </a:lnTo>
                <a:lnTo>
                  <a:pt x="41881" y="108120"/>
                </a:lnTo>
                <a:lnTo>
                  <a:pt x="71827" y="71827"/>
                </a:lnTo>
                <a:lnTo>
                  <a:pt x="108120" y="41881"/>
                </a:lnTo>
                <a:lnTo>
                  <a:pt x="149777" y="19271"/>
                </a:lnTo>
                <a:lnTo>
                  <a:pt x="195810" y="4982"/>
                </a:lnTo>
                <a:lnTo>
                  <a:pt x="245233" y="0"/>
                </a:lnTo>
                <a:lnTo>
                  <a:pt x="3826375" y="0"/>
                </a:lnTo>
                <a:lnTo>
                  <a:pt x="3875798" y="4982"/>
                </a:lnTo>
                <a:lnTo>
                  <a:pt x="3921830" y="19271"/>
                </a:lnTo>
                <a:lnTo>
                  <a:pt x="3963487" y="41881"/>
                </a:lnTo>
                <a:lnTo>
                  <a:pt x="3999780" y="71827"/>
                </a:lnTo>
                <a:lnTo>
                  <a:pt x="4029726" y="108120"/>
                </a:lnTo>
                <a:lnTo>
                  <a:pt x="4052336" y="149777"/>
                </a:lnTo>
                <a:lnTo>
                  <a:pt x="4066625" y="195810"/>
                </a:lnTo>
                <a:lnTo>
                  <a:pt x="4071608" y="245233"/>
                </a:lnTo>
                <a:lnTo>
                  <a:pt x="4071608" y="3901318"/>
                </a:lnTo>
                <a:lnTo>
                  <a:pt x="4066625" y="3950741"/>
                </a:lnTo>
                <a:lnTo>
                  <a:pt x="4052336" y="3996774"/>
                </a:lnTo>
                <a:lnTo>
                  <a:pt x="4029726" y="4038431"/>
                </a:lnTo>
                <a:lnTo>
                  <a:pt x="3999780" y="4074724"/>
                </a:lnTo>
                <a:lnTo>
                  <a:pt x="3963487" y="4104669"/>
                </a:lnTo>
                <a:lnTo>
                  <a:pt x="3921830" y="4127280"/>
                </a:lnTo>
                <a:lnTo>
                  <a:pt x="3875798" y="4141569"/>
                </a:lnTo>
                <a:lnTo>
                  <a:pt x="3826375" y="4146551"/>
                </a:lnTo>
                <a:lnTo>
                  <a:pt x="245233" y="4146551"/>
                </a:lnTo>
                <a:lnTo>
                  <a:pt x="195810" y="4141569"/>
                </a:lnTo>
                <a:lnTo>
                  <a:pt x="149777" y="4127280"/>
                </a:lnTo>
                <a:lnTo>
                  <a:pt x="108120" y="4104669"/>
                </a:lnTo>
                <a:lnTo>
                  <a:pt x="71827" y="4074724"/>
                </a:lnTo>
                <a:lnTo>
                  <a:pt x="41881" y="4038431"/>
                </a:lnTo>
                <a:lnTo>
                  <a:pt x="19271" y="3996774"/>
                </a:lnTo>
                <a:lnTo>
                  <a:pt x="4982" y="3950741"/>
                </a:lnTo>
                <a:lnTo>
                  <a:pt x="0" y="3901318"/>
                </a:lnTo>
                <a:lnTo>
                  <a:pt x="0" y="24523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37123" y="692696"/>
            <a:ext cx="35819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3200" kern="0" spc="-204" dirty="0" smtClean="0">
                <a:solidFill>
                  <a:srgbClr val="FFC000"/>
                </a:solidFill>
              </a:rPr>
              <a:t>자동 설정의 매직</a:t>
            </a:r>
            <a:endParaRPr kumimoji="0" lang="en-US" sz="3200" kern="0" spc="-204" dirty="0">
              <a:solidFill>
                <a:srgbClr val="FFC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7123" y="2916006"/>
            <a:ext cx="374474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45" dirty="0">
                <a:solidFill>
                  <a:srgbClr val="F9F9F9"/>
                </a:solidFill>
                <a:latin typeface="Calibri"/>
                <a:cs typeface="Calibri"/>
              </a:rPr>
              <a:t>@EnableAutoConﬁguration</a:t>
            </a:r>
            <a:endParaRPr sz="2800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497" y="2886462"/>
            <a:ext cx="315430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+mj-lt"/>
                <a:cs typeface="Calibri"/>
              </a:rPr>
              <a:t>@JpaRepositoriesAutoConﬁguration</a:t>
            </a:r>
            <a:endParaRPr sz="1600">
              <a:solidFill>
                <a:schemeClr val="accent1"/>
              </a:solidFill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496" y="1660437"/>
            <a:ext cx="2973869" cy="92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+mj-lt"/>
                <a:cs typeface="Calibri"/>
              </a:rPr>
              <a:t>@DataSourceAutoConﬁguration</a:t>
            </a:r>
            <a:endParaRPr sz="1600">
              <a:solidFill>
                <a:schemeClr val="accent1"/>
              </a:solidFill>
              <a:latin typeface="+mj-lt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solidFill>
                <a:schemeClr val="accent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+mj-lt"/>
                <a:cs typeface="Calibri"/>
              </a:rPr>
              <a:t>@HibernateJpaAutoConﬁguration</a:t>
            </a:r>
            <a:endParaRPr sz="1600">
              <a:solidFill>
                <a:schemeClr val="accent1"/>
              </a:solidFill>
              <a:latin typeface="+mj-lt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497" y="3497795"/>
            <a:ext cx="3788847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solidFill>
                  <a:schemeClr val="accent1"/>
                </a:solidFill>
                <a:latin typeface="+mj-lt"/>
                <a:cs typeface="Calibri"/>
              </a:rPr>
              <a:t>@EmbeddedServletContainerAutoConﬁguration</a:t>
            </a:r>
            <a:endParaRPr sz="1600">
              <a:solidFill>
                <a:schemeClr val="accent1"/>
              </a:solidFill>
              <a:latin typeface="+mj-lt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solidFill>
                <a:schemeClr val="accent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chemeClr val="accent1"/>
                </a:solidFill>
                <a:latin typeface="+mj-lt"/>
                <a:cs typeface="Calibri"/>
              </a:rPr>
              <a:t>@WebMvcAutoConﬁguration</a:t>
            </a:r>
            <a:endParaRPr sz="1600">
              <a:solidFill>
                <a:schemeClr val="accent1"/>
              </a:solidFill>
              <a:latin typeface="+mj-lt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solidFill>
                <a:schemeClr val="accent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solidFill>
                <a:schemeClr val="accent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35" dirty="0">
                <a:solidFill>
                  <a:schemeClr val="accent1"/>
                </a:solidFill>
                <a:latin typeface="+mj-lt"/>
                <a:cs typeface="Calibri"/>
              </a:rPr>
              <a:t>@OOOOAutoConﬁguration</a:t>
            </a:r>
            <a:r>
              <a:rPr sz="1600" spc="-135" dirty="0">
                <a:solidFill>
                  <a:schemeClr val="accent1"/>
                </a:solidFill>
                <a:latin typeface="+mj-lt"/>
                <a:cs typeface="Malgun Gothic"/>
              </a:rPr>
              <a:t>들</a:t>
            </a:r>
            <a:endParaRPr sz="1600">
              <a:solidFill>
                <a:schemeClr val="accent1"/>
              </a:solidFill>
              <a:latin typeface="+mj-lt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58505" y="1737569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8505" y="2376538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8505" y="2963913"/>
            <a:ext cx="115909" cy="117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8505" y="3575100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8505" y="4160094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58505" y="4972894"/>
            <a:ext cx="115909" cy="11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88904" y="5805264"/>
            <a:ext cx="50405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각 </a:t>
            </a:r>
            <a:r>
              <a:rPr sz="1600" spc="-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</a:rPr>
              <a:t>AutoConﬁguration</a:t>
            </a:r>
            <a:r>
              <a:rPr sz="1600" spc="-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은 </a:t>
            </a:r>
            <a:r>
              <a:rPr sz="16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조건에 따라 기본 설정</a:t>
            </a:r>
            <a:r>
              <a:rPr sz="1600" spc="-3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6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67402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1640632" y="792801"/>
            <a:ext cx="69847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29845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0" dirty="0" smtClean="0">
                <a:solidFill>
                  <a:srgbClr val="FFC000"/>
                </a:solidFill>
              </a:rPr>
              <a:t>Spring Boot</a:t>
            </a:r>
            <a:r>
              <a:rPr kumimoji="0" lang="ko-KR" altLang="en-US" sz="2800" kern="0" spc="-160" dirty="0" smtClean="0">
                <a:solidFill>
                  <a:srgbClr val="FFC000"/>
                </a:solidFill>
              </a:rPr>
              <a:t>가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해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준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</a:rPr>
              <a:t>것</a:t>
            </a:r>
            <a:r>
              <a:rPr kumimoji="0" lang="ko-KR" altLang="en-US" sz="2800" kern="0" spc="-425" dirty="0" smtClean="0">
                <a:solidFill>
                  <a:srgbClr val="FFC000"/>
                </a:solidFill>
              </a:rPr>
              <a:t> 세번 째  </a:t>
            </a:r>
            <a:r>
              <a:rPr kumimoji="0" lang="en-US" altLang="ko-KR" sz="2800" kern="0" spc="-425" dirty="0" smtClean="0">
                <a:solidFill>
                  <a:srgbClr val="FFC000"/>
                </a:solidFill>
              </a:rPr>
              <a:t>- 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</a:rPr>
              <a:t>서버</a:t>
            </a:r>
            <a:r>
              <a:rPr kumimoji="0" lang="ko-KR" altLang="en-US" sz="28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</a:rPr>
              <a:t>실행</a:t>
            </a:r>
            <a:endParaRPr kumimoji="0" lang="ko-KR" altLang="en-US" sz="2800" kern="0" spc="-204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774" y="1532659"/>
            <a:ext cx="4496435" cy="73609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임베디드 톰캣으로</a:t>
            </a:r>
            <a:r>
              <a:rPr sz="1800" spc="-54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1800" spc="-15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실행</a:t>
            </a:r>
            <a:endParaRPr sz="180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469900">
              <a:lnSpc>
                <a:spcPct val="100000"/>
              </a:lnSpc>
              <a:spcBef>
                <a:spcPts val="635"/>
              </a:spcBef>
            </a:pPr>
            <a:r>
              <a:rPr sz="18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</a:rPr>
              <a:t>– </a:t>
            </a:r>
            <a:r>
              <a:rPr sz="1800" spc="-10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mvn</a:t>
            </a:r>
            <a:r>
              <a:rPr sz="1800" spc="-409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lang="en-US" sz="1800" spc="-409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     </a:t>
            </a:r>
            <a:r>
              <a:rPr sz="1800" spc="-155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spring-boot:run</a:t>
            </a:r>
            <a:endParaRPr sz="180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272480" y="2564904"/>
            <a:ext cx="9453458" cy="30485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939800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19125" indent="-263525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4100" indent="-255588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2250" indent="-258763" algn="l" defTabSz="939800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764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36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8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480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5238" indent="-304800" algn="l" defTabSz="939800" rtl="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[INFO]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+mj-lt"/>
              </a:rPr>
              <a:t>-­‐-­‐-­‐ </a:t>
            </a:r>
            <a:r>
              <a:rPr kumimoji="0" lang="en-US" sz="1400" kern="0" spc="-135" smtClean="0">
                <a:solidFill>
                  <a:srgbClr val="F9F9F9"/>
                </a:solidFill>
                <a:latin typeface="+mj-lt"/>
              </a:rPr>
              <a:t>spring-­‐boot-­‐maven-­‐plugin:1.2.0.RELEASE:run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+mj-lt"/>
              </a:rPr>
              <a:t>(default-­‐cli)</a:t>
            </a:r>
            <a:r>
              <a:rPr kumimoji="0" lang="en-US" sz="1400" kern="0" spc="-17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mtClean="0">
                <a:solidFill>
                  <a:srgbClr val="F9F9F9"/>
                </a:solidFill>
                <a:latin typeface="+mj-lt"/>
              </a:rPr>
              <a:t>@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bootVersion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310" smtClean="0">
                <a:solidFill>
                  <a:srgbClr val="F9F9F9"/>
                </a:solidFill>
                <a:latin typeface="+mj-lt"/>
              </a:rPr>
              <a:t>-­‐-­‐-­‐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10:11:57.394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7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app.Application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+mj-lt"/>
              </a:rPr>
              <a:t>-­‐</a:t>
            </a:r>
            <a:r>
              <a:rPr kumimoji="0" lang="en-US" sz="1400" kern="0" spc="-2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Starting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Application</a:t>
            </a:r>
            <a:r>
              <a:rPr kumimoji="0" lang="en-US" sz="1400" kern="0" spc="-16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+mj-lt"/>
              </a:rPr>
              <a:t>on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135" smtClean="0">
                <a:solidFill>
                  <a:srgbClr val="F9F9F9"/>
                </a:solidFill>
                <a:latin typeface="+mj-lt"/>
              </a:rPr>
              <a:t>MADVIRUSui-­‐MacBook-­‐Air.local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with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60" smtClean="0">
                <a:solidFill>
                  <a:srgbClr val="F9F9F9"/>
                </a:solidFill>
                <a:latin typeface="+mj-lt"/>
              </a:rPr>
              <a:t>PID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15134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(...)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+mj-lt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+mj-lt"/>
              </a:rPr>
              <a:t>...</a:t>
            </a:r>
          </a:p>
          <a:p>
            <a:pPr marL="0" marR="229235" indent="0">
              <a:lnSpc>
                <a:spcPts val="1700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10:11:59.947</a:t>
            </a:r>
            <a:r>
              <a:rPr kumimoji="0" lang="en-US" sz="1400" kern="0" spc="-16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6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9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5" smtClean="0">
                <a:solidFill>
                  <a:srgbClr val="F9F9F9"/>
                </a:solidFill>
                <a:latin typeface="+mj-lt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+mj-lt"/>
                <a:cs typeface="Calibri"/>
              </a:rPr>
              <a:t>TomcatEmbeddedServletContainer</a:t>
            </a:r>
            <a:r>
              <a:rPr kumimoji="0" lang="en-US" sz="1400" kern="0" spc="-145" smtClean="0">
                <a:solidFill>
                  <a:srgbClr val="F9F9F9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+mj-lt"/>
              </a:rPr>
              <a:t>-­‐</a:t>
            </a:r>
            <a:r>
              <a:rPr kumimoji="0" lang="en-US" sz="1400" kern="0" spc="-2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Tomcat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initialized</a:t>
            </a:r>
            <a:r>
              <a:rPr kumimoji="0" lang="en-US" sz="1400" kern="0" spc="-16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with</a:t>
            </a:r>
            <a:r>
              <a:rPr kumimoji="0" lang="en-US" sz="1400" kern="0" spc="-16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port(s):</a:t>
            </a:r>
            <a:r>
              <a:rPr kumimoji="0" lang="en-US" sz="1400" kern="0" spc="-17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+mj-lt"/>
              </a:rPr>
              <a:t>8080/http 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10:12:00.219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4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+mj-lt"/>
              </a:rPr>
              <a:t>o.a.catalina.core.StandardService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+mj-lt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+mj-lt"/>
                <a:cs typeface="Calibri"/>
              </a:rPr>
              <a:t>Starting</a:t>
            </a:r>
            <a:r>
              <a:rPr kumimoji="0" lang="en-US" sz="1400" kern="0" spc="-18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+mj-lt"/>
                <a:cs typeface="Calibri"/>
              </a:rPr>
              <a:t>service</a:t>
            </a:r>
            <a:r>
              <a:rPr kumimoji="0" lang="en-US" sz="1400" kern="0" spc="-18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+mj-lt"/>
                <a:cs typeface="Calibri"/>
              </a:rPr>
              <a:t>Tomcat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10:12:00.221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5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+mj-lt"/>
              </a:rPr>
              <a:t>o.a.catalina.core.StandardEngine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120" smtClean="0">
                <a:solidFill>
                  <a:srgbClr val="F9F9F9"/>
                </a:solidFill>
                <a:latin typeface="+mj-lt"/>
              </a:rPr>
              <a:t>-­‐</a:t>
            </a:r>
            <a:r>
              <a:rPr kumimoji="0" lang="en-US" sz="1400" kern="0" spc="-120" smtClean="0">
                <a:solidFill>
                  <a:srgbClr val="FFC000"/>
                </a:solidFill>
                <a:latin typeface="+mj-lt"/>
                <a:cs typeface="Calibri"/>
              </a:rPr>
              <a:t>Starting</a:t>
            </a:r>
            <a:r>
              <a:rPr kumimoji="0" lang="en-US" sz="1400" kern="0" spc="-175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+mj-lt"/>
                <a:cs typeface="Calibri"/>
              </a:rPr>
              <a:t>Servlet</a:t>
            </a:r>
            <a:r>
              <a:rPr kumimoji="0" lang="en-US" sz="1400" kern="0" spc="-18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85" smtClean="0">
                <a:solidFill>
                  <a:srgbClr val="FFC000"/>
                </a:solidFill>
                <a:latin typeface="+mj-lt"/>
                <a:cs typeface="Calibri"/>
              </a:rPr>
              <a:t>Engine:</a:t>
            </a:r>
            <a:r>
              <a:rPr kumimoji="0" lang="en-US" sz="1400" kern="0" spc="-185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+mj-lt"/>
                <a:cs typeface="Calibri"/>
              </a:rPr>
              <a:t>Apache</a:t>
            </a:r>
            <a:r>
              <a:rPr kumimoji="0" lang="en-US" sz="1400" kern="0" spc="-175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+mj-lt"/>
                <a:cs typeface="Calibri"/>
              </a:rPr>
              <a:t>Tomcat/8.0.15</a:t>
            </a:r>
          </a:p>
          <a:p>
            <a:pPr marL="187960"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+mj-lt"/>
              </a:rPr>
              <a:t>...</a:t>
            </a:r>
          </a:p>
          <a:p>
            <a:pPr marL="187960">
              <a:lnSpc>
                <a:spcPts val="1639"/>
              </a:lnSpc>
              <a:spcBef>
                <a:spcPts val="20"/>
              </a:spcBef>
            </a:pPr>
            <a:r>
              <a:rPr kumimoji="0" lang="en-US" sz="1400" kern="0" spc="-95" smtClean="0">
                <a:solidFill>
                  <a:srgbClr val="F9F9F9"/>
                </a:solidFill>
                <a:latin typeface="+mj-lt"/>
              </a:rPr>
              <a:t>...</a:t>
            </a:r>
          </a:p>
          <a:p>
            <a:pPr marL="0" indent="0">
              <a:lnSpc>
                <a:spcPts val="1639"/>
              </a:lnSpc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10:12:05.708</a:t>
            </a:r>
            <a:r>
              <a:rPr kumimoji="0" lang="en-US" sz="1400" kern="0" spc="-17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6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5" smtClean="0">
                <a:solidFill>
                  <a:srgbClr val="FFC000"/>
                </a:solidFill>
                <a:latin typeface="+mj-lt"/>
              </a:rPr>
              <a:t>o.s.b.c.e.t.</a:t>
            </a:r>
            <a:r>
              <a:rPr kumimoji="0" lang="en-US" sz="1400" kern="0" spc="-95" smtClean="0">
                <a:solidFill>
                  <a:srgbClr val="FFC000"/>
                </a:solidFill>
                <a:latin typeface="+mj-lt"/>
                <a:cs typeface="Calibri"/>
              </a:rPr>
              <a:t>TomcatEmbeddedServletContainer</a:t>
            </a:r>
            <a:r>
              <a:rPr kumimoji="0" lang="en-US" sz="1400" kern="0" spc="-16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290" smtClean="0">
                <a:solidFill>
                  <a:srgbClr val="FFC000"/>
                </a:solidFill>
                <a:latin typeface="+mj-lt"/>
              </a:rPr>
              <a:t>-­‐</a:t>
            </a:r>
            <a:r>
              <a:rPr kumimoji="0" lang="en-US" sz="1400" kern="0" spc="-280" smtClean="0">
                <a:solidFill>
                  <a:srgbClr val="FFC000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+mj-lt"/>
                <a:cs typeface="Calibri"/>
              </a:rPr>
              <a:t>Tomcat</a:t>
            </a:r>
            <a:r>
              <a:rPr kumimoji="0" lang="en-US" sz="1400" kern="0" spc="-18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80" smtClean="0">
                <a:solidFill>
                  <a:srgbClr val="FFC000"/>
                </a:solidFill>
                <a:latin typeface="+mj-lt"/>
                <a:cs typeface="Calibri"/>
              </a:rPr>
              <a:t>started</a:t>
            </a:r>
            <a:r>
              <a:rPr kumimoji="0" lang="en-US" sz="1400" kern="0" spc="-180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65" smtClean="0">
                <a:solidFill>
                  <a:srgbClr val="FFC000"/>
                </a:solidFill>
                <a:latin typeface="+mj-lt"/>
                <a:cs typeface="Calibri"/>
              </a:rPr>
              <a:t>onport(s):</a:t>
            </a:r>
            <a:r>
              <a:rPr kumimoji="0" lang="en-US" sz="1400" kern="0" spc="-175" smtClean="0">
                <a:solidFill>
                  <a:srgbClr val="FFC000"/>
                </a:solidFill>
                <a:latin typeface="+mj-lt"/>
                <a:cs typeface="Calibri"/>
              </a:rPr>
              <a:t> </a:t>
            </a:r>
            <a:r>
              <a:rPr kumimoji="0" lang="en-US" sz="1400" kern="0" spc="-25" smtClean="0">
                <a:solidFill>
                  <a:srgbClr val="F9F9F9"/>
                </a:solidFill>
                <a:latin typeface="+mj-lt"/>
                <a:cs typeface="Calibri"/>
              </a:rPr>
              <a:t>8080/hIp</a:t>
            </a:r>
          </a:p>
          <a:p>
            <a:pPr marL="0" indent="0">
              <a:spcBef>
                <a:spcPts val="20"/>
              </a:spcBef>
              <a:buNone/>
            </a:pP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10:12:05.712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[app.Application.main()]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INFO</a:t>
            </a:r>
            <a:r>
              <a:rPr kumimoji="0" lang="en-US" sz="1400" kern="0" spc="5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app.Application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290" smtClean="0">
                <a:solidFill>
                  <a:srgbClr val="F9F9F9"/>
                </a:solidFill>
                <a:latin typeface="+mj-lt"/>
              </a:rPr>
              <a:t>-­‐ </a:t>
            </a:r>
            <a:r>
              <a:rPr kumimoji="0" lang="en-US" sz="1400" kern="0" spc="-85" smtClean="0">
                <a:solidFill>
                  <a:srgbClr val="F9F9F9"/>
                </a:solidFill>
                <a:latin typeface="+mj-lt"/>
              </a:rPr>
              <a:t>Started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Application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45" smtClean="0">
                <a:solidFill>
                  <a:srgbClr val="F9F9F9"/>
                </a:solidFill>
                <a:latin typeface="+mj-lt"/>
              </a:rPr>
              <a:t>in</a:t>
            </a:r>
            <a:r>
              <a:rPr kumimoji="0" lang="en-US" sz="1400" kern="0" spc="-17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5" smtClean="0">
                <a:solidFill>
                  <a:srgbClr val="F9F9F9"/>
                </a:solidFill>
                <a:latin typeface="+mj-lt"/>
              </a:rPr>
              <a:t>8.702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seconds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70" smtClean="0">
                <a:solidFill>
                  <a:srgbClr val="F9F9F9"/>
                </a:solidFill>
                <a:latin typeface="+mj-lt"/>
              </a:rPr>
              <a:t>(JVM</a:t>
            </a:r>
            <a:r>
              <a:rPr kumimoji="0" lang="en-US" sz="1400" kern="0" spc="-18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80" smtClean="0">
                <a:solidFill>
                  <a:srgbClr val="F9F9F9"/>
                </a:solidFill>
                <a:latin typeface="+mj-lt"/>
              </a:rPr>
              <a:t>running</a:t>
            </a:r>
            <a:r>
              <a:rPr kumimoji="0" lang="en-US" sz="1400" kern="0" spc="-175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65" smtClean="0">
                <a:solidFill>
                  <a:srgbClr val="F9F9F9"/>
                </a:solidFill>
                <a:latin typeface="+mj-lt"/>
              </a:rPr>
              <a:t>for</a:t>
            </a:r>
            <a:r>
              <a:rPr kumimoji="0" lang="en-US" sz="1400" kern="0" spc="-180" smtClean="0">
                <a:solidFill>
                  <a:srgbClr val="F9F9F9"/>
                </a:solidFill>
                <a:latin typeface="+mj-lt"/>
              </a:rPr>
              <a:t> </a:t>
            </a:r>
            <a:r>
              <a:rPr kumimoji="0" lang="en-US" sz="1400" kern="0" spc="-90" smtClean="0">
                <a:solidFill>
                  <a:srgbClr val="F9F9F9"/>
                </a:solidFill>
                <a:latin typeface="+mj-lt"/>
              </a:rPr>
              <a:t>12.428)</a:t>
            </a:r>
            <a:endParaRPr kumimoji="0" lang="en-US" sz="1400" kern="0" spc="-90" dirty="0">
              <a:solidFill>
                <a:srgbClr val="F9F9F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0133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776536" y="1268760"/>
            <a:ext cx="87849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2800" kern="0" spc="-16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Boot</a:t>
            </a:r>
            <a:r>
              <a:rPr kumimoji="0" lang="ko-KR" altLang="en-US" sz="2800" kern="0" spc="-16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것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네 번 째    </a:t>
            </a:r>
            <a:r>
              <a:rPr kumimoji="0" lang="en-US" altLang="ko-KR" sz="2800" kern="0" spc="-4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 </a:t>
            </a:r>
            <a:r>
              <a:rPr kumimoji="0" lang="ko-KR" altLang="en-US" sz="2800" kern="0" spc="-409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spc="-1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r>
              <a:rPr kumimoji="0" lang="ko-KR" altLang="en-US" sz="2800" kern="0" spc="-40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2800" kern="0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</a:t>
            </a:r>
            <a:r>
              <a:rPr kumimoji="0" lang="ko-KR" altLang="en-US" sz="2800" kern="0" spc="-41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en-US" sz="2800" kern="0" spc="-204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kumimoji="0" lang="ko-KR" altLang="en-US" sz="2800" kern="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6656" y="2276872"/>
            <a:ext cx="7263765" cy="2349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패키징한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war를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3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java</a:t>
            </a:r>
            <a:r>
              <a:rPr sz="2000" spc="-31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명령어로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실행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spcBef>
                <a:spcPts val="63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mvn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6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package</a:t>
            </a:r>
            <a:endParaRPr sz="2000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java </a:t>
            </a:r>
            <a:r>
              <a:rPr lang="en-US" altLang="ko-KR" sz="2000" spc="-12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–</a:t>
            </a:r>
            <a:r>
              <a:rPr sz="2000" spc="-12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jar</a:t>
            </a:r>
            <a:r>
              <a:rPr lang="en-US" sz="2000" spc="-12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 </a:t>
            </a:r>
            <a:r>
              <a:rPr sz="2000" spc="-484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target/myapp.war</a:t>
            </a:r>
            <a:endParaRPr sz="20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1155700" lvl="2" indent="-228600">
              <a:spcBef>
                <a:spcPts val="64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14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임베디드 톰캣으로</a:t>
            </a:r>
            <a:r>
              <a:rPr sz="2000" spc="-49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5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실행</a:t>
            </a:r>
            <a:endParaRPr sz="2000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1155700" lvl="2" indent="-228600">
              <a:spcBef>
                <a:spcPts val="520"/>
              </a:spcBef>
              <a:buFont typeface="Arial"/>
              <a:buChar char="•"/>
              <a:tabLst>
                <a:tab pos="1155700" algn="l"/>
              </a:tabLst>
            </a:pPr>
            <a:r>
              <a:rPr sz="2000" spc="-1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생성된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war를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7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일반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4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WAS에</a:t>
            </a:r>
            <a:r>
              <a:rPr sz="2000" spc="-3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14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배포해도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됨</a:t>
            </a:r>
          </a:p>
          <a:p>
            <a:pPr marL="355600" indent="-342900">
              <a:spcBef>
                <a:spcPts val="8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14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war가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8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아닌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jar</a:t>
            </a:r>
            <a:r>
              <a:rPr sz="2000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2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타입으로도</a:t>
            </a:r>
            <a:r>
              <a:rPr sz="2000" spc="-31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sz="2000" spc="-15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가능</a:t>
            </a:r>
            <a:endParaRPr sz="2000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4943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3008784" y="594926"/>
            <a:ext cx="374441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</a:rPr>
              <a:t>다양한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000" kern="0" spc="-135" dirty="0" smtClean="0">
                <a:solidFill>
                  <a:srgbClr val="FFC000"/>
                </a:solidFill>
              </a:rPr>
              <a:t>기능에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</a:rPr>
              <a:t>대한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</a:rPr>
              <a:t>자동</a:t>
            </a:r>
            <a:r>
              <a:rPr kumimoji="0" lang="ko-KR" altLang="en-US" sz="2000" kern="0" spc="-415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000" kern="0" spc="-100" dirty="0" smtClean="0">
                <a:solidFill>
                  <a:srgbClr val="FFC000"/>
                </a:solidFill>
              </a:rPr>
              <a:t>설정</a:t>
            </a:r>
            <a:r>
              <a:rPr kumimoji="0" lang="ko-KR" altLang="en-US" sz="2000" kern="0" spc="-420" dirty="0" smtClean="0">
                <a:solidFill>
                  <a:srgbClr val="FFC000"/>
                </a:solidFill>
              </a:rPr>
              <a:t> </a:t>
            </a:r>
            <a:r>
              <a:rPr kumimoji="0" lang="ko-KR" altLang="en-US" sz="2000" kern="0" spc="-200" dirty="0" smtClean="0">
                <a:solidFill>
                  <a:srgbClr val="FFC000"/>
                </a:solidFill>
              </a:rPr>
              <a:t>지원</a:t>
            </a:r>
            <a:endParaRPr kumimoji="0" lang="ko-KR" altLang="en-US" sz="2000" kern="0" spc="-200" dirty="0">
              <a:solidFill>
                <a:srgbClr val="FFC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0792" y="980728"/>
            <a:ext cx="3514001" cy="51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147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2733" y="68482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간편한 설정</a:t>
            </a:r>
            <a:endParaRPr lang="en-US" altLang="ko-KR" sz="1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1154504"/>
            <a:ext cx="3463796" cy="4345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0602" y="921975"/>
            <a:ext cx="4339650" cy="754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구동 시 조건에 의한 자동 설정이 거의 완벽하게 이루어짐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개발자는 필요한 부분만 재정의 하거나 추가하면 됨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고도의 추상화 및 퍼사드 패턴 구현으로 코드의 단순화 가져옴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7549" y="1671200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간단한 배포서버 구축</a:t>
            </a:r>
            <a:endParaRPr lang="en-US" altLang="ko-KR" sz="1200" b="1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1221" y="1883369"/>
            <a:ext cx="3374642" cy="523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단독 어플리케이션만으로 </a:t>
            </a:r>
            <a:r>
              <a:rPr lang="ko-KR" altLang="en-US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endParaRPr lang="en-US" altLang="ko-KR" sz="1000" b="1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000" b="1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java -jar ~~~.jar</a:t>
            </a:r>
            <a:r>
              <a:rPr lang="ko-KR" altLang="en-US" sz="1000" b="1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실행시키면 웹서버 구축 끝</a:t>
            </a:r>
            <a:endParaRPr lang="en-US" altLang="ko-KR" sz="1000" b="1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0522" y="246328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편리한 의존성 관리</a:t>
            </a:r>
            <a:endParaRPr lang="en-US" altLang="ko-KR" sz="1200" b="1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1221" y="2722016"/>
            <a:ext cx="4903907" cy="523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의존성에 </a:t>
            </a:r>
            <a:r>
              <a:rPr lang="ko-KR" altLang="en-US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호환성을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전혀 고려하지 </a:t>
            </a:r>
            <a:r>
              <a:rPr lang="ko-KR" altLang="en-US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않아도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되고 최적의 버전관리를 해 줌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교체하고 </a:t>
            </a:r>
            <a:r>
              <a:rPr lang="ko-KR" altLang="en-US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싶은 의존성이 있다면 제외</a:t>
            </a:r>
            <a:r>
              <a:rPr lang="en-US" altLang="ko-KR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(exclude)</a:t>
            </a:r>
            <a:r>
              <a:rPr lang="ko-KR" altLang="en-US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시킬수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있고 유연한 설정 제공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733" y="3327384"/>
            <a:ext cx="245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강력해진 자바 기반 환경 설정</a:t>
            </a:r>
            <a:endParaRPr lang="en-US" altLang="ko-KR" sz="1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733" y="3551472"/>
            <a:ext cx="3667992" cy="523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application.properties/application.yml</a:t>
            </a:r>
            <a:r>
              <a:rPr lang="ko-KR" altLang="en-US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디테일한 설정 제공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심플한 명령어로 실행환경 구성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864" y="4119472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손쉬운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Securiry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1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6995" y="4356957"/>
            <a:ext cx="4671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암호화 등의 고난이도 수준의 보안 시스템이 </a:t>
            </a:r>
            <a:r>
              <a:rPr lang="en-US" altLang="ko-KR" sz="1000"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분이면 구축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손쉬운 확장으로 전역 및 메소드 레벨의 강력한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Security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구축 가능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2733" y="4979448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심플한 </a:t>
            </a:r>
            <a:r>
              <a:rPr lang="en-US" altLang="ko-KR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TDD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4864" y="5235155"/>
            <a:ext cx="3238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TDD </a:t>
            </a:r>
            <a:r>
              <a:rPr lang="ko-KR" altLang="en-US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개발하는 것이 더욱 간편심플</a:t>
            </a:r>
            <a:endParaRPr lang="en-US" altLang="ko-KR" sz="1000" b="1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</a:t>
            </a:r>
            <a:r>
              <a:rPr lang="en-US" altLang="ko-KR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MOCK </a:t>
            </a:r>
            <a:r>
              <a:rPr lang="ko-KR" altLang="en-US" sz="1000" b="1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툴 제공으로 생산성 있는 개발 가능</a:t>
            </a:r>
            <a:endParaRPr lang="en-US" altLang="ko-KR" sz="1000" b="1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0602" y="5751284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Actuator </a:t>
            </a:r>
            <a:r>
              <a:rPr lang="ko-KR" altLang="en-US" sz="1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1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2733" y="5978280"/>
            <a:ext cx="1774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운영 모니터링 제공</a:t>
            </a:r>
            <a:endParaRPr lang="en-US" altLang="ko-KR" sz="1000" b="1" dirty="0" smtClean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object 2"/>
          <p:cNvSpPr txBox="1">
            <a:spLocks/>
          </p:cNvSpPr>
          <p:nvPr/>
        </p:nvSpPr>
        <p:spPr>
          <a:xfrm>
            <a:off x="128464" y="684821"/>
            <a:ext cx="64807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ko-KR" altLang="en-US" sz="2000" kern="0" spc="-135" dirty="0" smtClean="0">
                <a:solidFill>
                  <a:srgbClr val="FFC000"/>
                </a:solidFill>
              </a:rPr>
              <a:t>요약</a:t>
            </a:r>
            <a:endParaRPr kumimoji="0" lang="ko-KR" altLang="en-US" sz="2000" kern="0" spc="-200" dirty="0">
              <a:solidFill>
                <a:srgbClr val="FFC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flipV="1">
            <a:off x="920552" y="710263"/>
            <a:ext cx="0" cy="5455041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470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스프링 연계 기술들</a:t>
            </a:r>
            <a:endParaRPr lang="ko-KR" altLang="en-US" sz="4000" dirty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37741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REST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Test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/ Git Hub</a:t>
            </a:r>
            <a:endParaRPr lang="en-US" altLang="ko-KR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755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Data JPA</a:t>
            </a:r>
            <a:endParaRPr lang="ko-KR" altLang="en-US" sz="2000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05074" y="2611651"/>
            <a:ext cx="2296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6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2852936"/>
            <a:ext cx="794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스프링 부트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  <a:r>
              <a:rPr lang="en-US" altLang="ko-KR" sz="4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스프링 프레임워크</a:t>
            </a:r>
            <a:endParaRPr lang="ko-KR" altLang="en-US" sz="4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0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480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99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Arial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Arial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7630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416496" y="980728"/>
            <a:ext cx="892899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않나요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하나요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있나요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사용하는데요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하던데요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496" y="2060848"/>
            <a:ext cx="48740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국내 유일한 </a:t>
            </a:r>
            <a:r>
              <a:rPr lang="en-US" altLang="ko-KR" sz="40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JPA </a:t>
            </a:r>
            <a:r>
              <a:rPr lang="ko-KR" altLang="en-US" sz="40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서적</a:t>
            </a:r>
            <a:endParaRPr lang="en-US" altLang="ko-KR" sz="4000" b="1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4000" b="1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JPA </a:t>
            </a:r>
            <a:r>
              <a:rPr lang="ko-KR" altLang="en-US" sz="2000" b="1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전반적인 원리 및 고급주제 다룸</a:t>
            </a:r>
            <a:endParaRPr lang="en-US" altLang="ko-KR" sz="2000" b="1" smtClean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Data JPA </a:t>
            </a:r>
            <a:r>
              <a:rPr lang="ko-KR" altLang="en-US" sz="2000" b="1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692696"/>
            <a:ext cx="3960440" cy="53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2844" y="705470"/>
            <a:ext cx="4504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REST</a:t>
            </a:r>
            <a:endParaRPr lang="ko-KR" altLang="en-US" sz="5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844824"/>
            <a:ext cx="7329264" cy="4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60848"/>
            <a:ext cx="8096250" cy="3857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908720"/>
            <a:ext cx="5372850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5535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>
            <a:off x="1208584" y="1772816"/>
            <a:ext cx="4897755" cy="3765774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55600" indent="-342900">
              <a:spcBef>
                <a:spcPts val="8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6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Maven</a:t>
            </a:r>
            <a:r>
              <a:rPr lang="en-US" b="1" spc="-16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/ Gradle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3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</a:t>
            </a:r>
            <a:r>
              <a:rPr b="1" spc="-30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3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MVC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9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JPA </a:t>
            </a:r>
            <a:r>
              <a:rPr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+ </a:t>
            </a:r>
            <a:r>
              <a:rPr b="1" spc="-13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</a:t>
            </a:r>
            <a:r>
              <a:rPr b="1" spc="-73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5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Data</a:t>
            </a:r>
            <a:r>
              <a:rPr lang="en-US" b="1" spc="-15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/ Mybatis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5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JSP</a:t>
            </a:r>
            <a:r>
              <a:rPr lang="en-US" b="1" spc="-15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/ Template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b="1" spc="-125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Mysql / Postgres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Tomcat</a:t>
            </a:r>
            <a:r>
              <a:rPr lang="en-US" b="1" spc="-1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/</a:t>
            </a:r>
            <a:r>
              <a:rPr b="1" spc="-18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30" dirty="0" smtClean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Jetty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SLF4J </a:t>
            </a:r>
            <a:r>
              <a:rPr b="1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+</a:t>
            </a:r>
            <a:r>
              <a:rPr b="1" spc="-57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16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Logback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  <a:p>
            <a:pPr marL="355600" indent="-342900"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b="1" spc="-12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JUnit, </a:t>
            </a:r>
            <a:r>
              <a:rPr b="1" spc="-130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Spring</a:t>
            </a:r>
            <a:r>
              <a:rPr b="1" spc="-56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 </a:t>
            </a:r>
            <a:r>
              <a:rPr b="1" spc="-245" dirty="0">
                <a:solidFill>
                  <a:srgbClr val="F9F9F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</a:rPr>
              <a:t>Test</a:t>
            </a:r>
            <a:endParaRPr b="1" dirty="0">
              <a:solidFill>
                <a:srgbClr val="F9F9F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</a:endParaRPr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1064568" y="1067381"/>
            <a:ext cx="7488832" cy="505267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3200" kern="0" spc="-200" dirty="0" smtClean="0">
                <a:solidFill>
                  <a:srgbClr val="FFC000"/>
                </a:solidFill>
              </a:rPr>
              <a:t>Spring Framework </a:t>
            </a:r>
            <a:r>
              <a:rPr kumimoji="0" lang="ko-KR" altLang="en-US" sz="3200" kern="0" spc="-200" dirty="0" smtClean="0">
                <a:solidFill>
                  <a:srgbClr val="FFC000"/>
                </a:solidFill>
              </a:rPr>
              <a:t>프로젝트 기본 개발환경 </a:t>
            </a:r>
            <a:endParaRPr kumimoji="0" lang="ko-KR" altLang="en-US" sz="3200" kern="0" spc="-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02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764704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85048" y="764704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402103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84648" y="836712"/>
            <a:ext cx="5686172" cy="7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345" y="2564904"/>
            <a:ext cx="3756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60040" y="611103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420888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576736" y="620688"/>
            <a:ext cx="4392488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 </a:t>
            </a:r>
            <a:r>
              <a:rPr lang="ko-KR" altLang="en-US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 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pom.xml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280" y="1124744"/>
            <a:ext cx="2798445" cy="491160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R="1918970" algn="ctr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&lt;dependencies&gt;</a:t>
            </a:r>
          </a:p>
          <a:p>
            <a:pPr marR="1831339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&lt;groupId&gt;javax.servlet.jsp&lt;/groupId&gt;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&lt;artifactId&gt;jsp-­‐api&lt;/artifactId&gt;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&lt;version&gt;2.2&lt;/version&gt;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Calibri"/>
                <a:cs typeface="Calibri"/>
              </a:rPr>
              <a:t>&lt;artifactId&gt;javax.servlet-­‐api&lt;/artifactId&gt;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&lt;version&gt;3.0.1&lt;/version&gt;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&lt;scope&gt;provided&lt;/scope&gt;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&lt;groupId&gt;javax.servlet&lt;/groupId&gt;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&lt;artifactId&gt;jstl&lt;/artifactId&gt;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&lt;version&gt;1.2&lt;/version&gt;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&lt;artifactId&gt;spring-­‐webmvc&lt;/artifactId&gt;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&lt;artifactId&gt;spring-­‐orm&lt;/artifactId&gt;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&lt;groupId&gt;org.hibernate&lt;/groupId&gt;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15" dirty="0">
                <a:solidFill>
                  <a:srgbClr val="F9F9F9"/>
                </a:solidFill>
                <a:latin typeface="Calibri"/>
                <a:cs typeface="Calibri"/>
              </a:rPr>
              <a:t>&lt;artifactId&gt;hibernate-­‐entitymanager&lt;/artifactId&gt;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&lt;version&gt;4.3.7.Final&lt;/version&gt;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&lt;groupId&gt;org.springframework.data&lt;/groupId&gt;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&lt;artifactId&gt;spring-­‐data-­‐</a:t>
            </a:r>
            <a:r>
              <a:rPr sz="1000" b="1" spc="-30" dirty="0" err="1">
                <a:solidFill>
                  <a:srgbClr val="F9F9F9"/>
                </a:solidFill>
                <a:latin typeface="Calibri"/>
                <a:cs typeface="Calibri"/>
              </a:rPr>
              <a:t>jpa</a:t>
            </a: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&lt;version&gt;1.7.0.RELEASE&lt;/version&gt;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65658" y="1124744"/>
            <a:ext cx="2645410" cy="489877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&lt;groupId&gt;com.mchange&lt;/groupId&gt;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&lt;artifactId&gt;c3p0&lt;/artifactId&gt;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&lt;version&gt;0.9.2.1&lt;/version&gt;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&lt;groupId&gt;mysql&lt;/groupId&gt;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&lt;artifactId&gt;mysql-­‐connector-­‐java&lt;/artifactId&gt;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&lt;version&gt;5.1.30&lt;/version&gt;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&lt;groupId&gt;org.springframework&lt;/groupId&gt;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&lt;artifactId&gt;spring-­‐core&lt;/artifactId&gt;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&lt;version&gt;${spring.version}&lt;/version&gt;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&lt;exclusions&gt;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&lt;exclusion&gt;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&lt;groupId&gt;commons-­‐logging&lt;/groupId&gt;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&lt;artifactId&gt;commons-­‐logging&lt;/artifactId&gt;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&lt;/exclusion&gt;</a:t>
            </a:r>
          </a:p>
          <a:p>
            <a:pPr marL="24193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&lt;/exclusions&gt;</a:t>
            </a: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&lt;groupId&gt;org.slf4j&lt;/groupId&gt;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&lt;artifactId&gt;jcl-­‐over-­‐slf4j&lt;/artifactId&gt;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&lt;version&gt;1.7.7&lt;/version&gt;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&lt;groupId&gt;ch.qos.logback&lt;/groupId&gt;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&lt;artifactId&gt;logback-­‐classic&lt;/artifactId&gt;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&lt;version&gt;1.1.2&lt;/version&gt;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&lt;/dependency&gt;</a:t>
            </a:r>
          </a:p>
          <a:p>
            <a:pPr marR="162115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&lt;dependency&gt;</a:t>
            </a: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&lt;groupId&gt;junit&lt;/groupId&gt;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&lt;artifactId&gt;junit&lt;/artifactId&gt;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&lt;version&gt;4.12&lt;/version&gt;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&lt;scope&gt;test&lt;/scope&gt;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</a:t>
            </a:r>
            <a:r>
              <a:rPr sz="1000" b="1">
                <a:solidFill>
                  <a:srgbClr val="F9F9F9"/>
                </a:solidFill>
                <a:latin typeface="Calibri"/>
                <a:cs typeface="Calibri"/>
              </a:rPr>
              <a:t>dependency</a:t>
            </a:r>
            <a:r>
              <a:rPr sz="1000" b="1" smtClean="0">
                <a:solidFill>
                  <a:srgbClr val="F9F9F9"/>
                </a:solidFill>
                <a:latin typeface="Calibri"/>
                <a:cs typeface="Calibri"/>
              </a:rPr>
              <a:t>&gt;</a:t>
            </a: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R="1571625" algn="ctr">
              <a:lnSpc>
                <a:spcPts val="950"/>
              </a:lnSpc>
            </a:pP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0936" y="1124744"/>
            <a:ext cx="2956560" cy="489877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&lt;build&gt;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&lt;plugins&gt;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&lt;plugin&gt;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&lt;artifactId&gt;maven-­‐compiler-­‐plugin&lt;/artifactId&gt;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&lt;version&gt;3.1&lt;/version&gt;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&lt;conﬁguration&gt;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&lt;source&gt;1.8&lt;/source&gt;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&lt;target&gt;1.8&lt;/target&gt;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25" dirty="0">
                <a:solidFill>
                  <a:srgbClr val="F9F9F9"/>
                </a:solidFill>
                <a:latin typeface="Calibri"/>
                <a:cs typeface="Calibri"/>
              </a:rPr>
              <a:t>&lt;encoding&gt;uU-­‐8&lt;/encoding&gt;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&lt;/conﬁguration&gt;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&lt;/plugin&gt;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050"/>
              </a:lnSpc>
              <a:spcBef>
                <a:spcPts val="8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&lt;plugin&gt;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&lt;groupId&gt;org.eclipse.jetty&lt;/groupId&gt;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&lt;artifactId&gt;jetty-­‐maven-­‐plugin&lt;/artifactId&gt;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&lt;version&gt;9.2.6.v20141205&lt;/version&gt;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&lt;conﬁguration&gt;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&lt;webApp&gt;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58674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&lt;contextPath&gt;/&lt;/contextPath&gt;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10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&lt;/webApp&gt;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471805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&lt;scanIntervalSeconds&gt;3&lt;/scanIntervalSeconds&gt;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356870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&lt;/conﬁguration&gt;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241935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&lt;/plugin&gt;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0">
              <a:lnSpc>
                <a:spcPts val="110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&lt;/plugins&gt;</a:t>
            </a: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</a:t>
            </a:r>
            <a:r>
              <a:rPr sz="1000" b="1">
                <a:solidFill>
                  <a:srgbClr val="F9F9F9"/>
                </a:solidFill>
                <a:latin typeface="Calibri"/>
                <a:cs typeface="Calibri"/>
              </a:rPr>
              <a:t>build</a:t>
            </a:r>
            <a:r>
              <a:rPr sz="1000" b="1" smtClean="0">
                <a:solidFill>
                  <a:srgbClr val="F9F9F9"/>
                </a:solidFill>
                <a:latin typeface="Calibri"/>
                <a:cs typeface="Calibri"/>
              </a:rPr>
              <a:t>&gt;</a:t>
            </a: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lang="en-US"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12700">
              <a:lnSpc>
                <a:spcPts val="1100"/>
              </a:lnSpc>
            </a:pPr>
            <a:endParaRPr sz="1000" b="1">
              <a:solidFill>
                <a:srgbClr val="F9F9F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1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496" y="1988840"/>
            <a:ext cx="398673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24744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8784" y="692696"/>
            <a:ext cx="3339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200472" y="836712"/>
            <a:ext cx="9144000" cy="525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Batch / Scheduler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마이그레이션을 위한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Batch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스케줄러의 연동에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대해 학습한다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Step by Step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데이터 가공작업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ItemReader / ItemWriter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 제공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Cron Expression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설정을 통해 스케줄러 제어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286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 일괄 작업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AMQ - RabbitMQ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AMQP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구현체이며 비동기 메시징 시스템인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RabbitMQ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대용량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대규모 트래픽 운영방안에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독립형 서버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익스체인지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큐의 원리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작동 방식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분산처리 시스템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en-US" altLang="ko-KR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Redis</a:t>
            </a:r>
            <a: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2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In-Memory DB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</a:t>
            </a:r>
            <a:r>
              <a:rPr lang="en-US" altLang="ko-KR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Caching </a:t>
            </a:r>
            <a:r>
              <a:rPr lang="ko-KR" altLang="en-US" sz="1100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세션 관리 등에 대해 학습한다</a:t>
            </a:r>
            <a:endParaRPr lang="en-US" altLang="ko-KR" sz="1100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endParaRPr lang="en-US" altLang="ko-KR" sz="9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 </a:t>
            </a:r>
            <a:r>
              <a:rPr lang="en-US" altLang="ko-KR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DB </a:t>
            </a: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인증 및 권한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레벨 인증 및 권한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패스워드 암호화</a:t>
            </a:r>
            <a:endParaRPr lang="en-US" altLang="ko-KR" sz="1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8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635204"/>
            <a:ext cx="7293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번외 추천 기술</a:t>
            </a:r>
            <a:endParaRPr lang="en-US" altLang="ko-KR" sz="4000" smtClean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전문가 수준까지 아니더라도 기본활용 가능한 수준까지 </a:t>
            </a:r>
            <a:r>
              <a:rPr lang="en-US" altLang="ko-KR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dirty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2" y="3037233"/>
            <a:ext cx="2656306" cy="199431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32" y="3037022"/>
            <a:ext cx="2946453" cy="199452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3304" y="2637334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00B0F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ReactJS</a:t>
            </a:r>
            <a:endParaRPr lang="ko-KR" altLang="en-US" sz="2000" dirty="0">
              <a:solidFill>
                <a:srgbClr val="00B0F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3624" y="2637334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92D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NodeJS</a:t>
            </a:r>
            <a:endParaRPr lang="ko-KR" altLang="en-US" sz="2000" dirty="0">
              <a:solidFill>
                <a:srgbClr val="92D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84" y="3037022"/>
            <a:ext cx="3329536" cy="199772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31976" y="263691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Python</a:t>
            </a:r>
            <a:endParaRPr lang="ko-KR" altLang="en-US" sz="2000" dirty="0">
              <a:solidFill>
                <a:srgbClr val="FFFF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276872"/>
            <a:ext cx="365035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Demo</a:t>
            </a:r>
          </a:p>
          <a:p>
            <a:pPr algn="ctr"/>
            <a:r>
              <a:rPr lang="ko-KR" altLang="en-US" sz="180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백견이 불여일타 </a:t>
            </a:r>
            <a:r>
              <a:rPr lang="en-US" altLang="ko-KR" sz="1800" smtClean="0">
                <a:solidFill>
                  <a:srgbClr val="F9F9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sz="1800" dirty="0">
              <a:solidFill>
                <a:srgbClr val="F9F9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764704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Role &amp; Responsibility</a:t>
            </a:r>
            <a:endParaRPr lang="en-US" altLang="ko-KR" sz="32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84784"/>
            <a:ext cx="91440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차적으로 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궁극적으로 웹 서비스의 기본 뼈대를 완성하고 향후 운영 플랫폼으로의 방향으로 발전시킨다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작은 주제부터 시작한다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최소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주부터 연장 포함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 마다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기술역량을 업그레이드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사유로 인해 주제발표를 하지 못한 경우 다음 발표자에게 순서를 넘기고 보충한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3778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960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 txBox="1">
            <a:spLocks noGrp="1"/>
          </p:cNvSpPr>
          <p:nvPr/>
        </p:nvSpPr>
        <p:spPr>
          <a:xfrm>
            <a:off x="2648744" y="598572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35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sz="2400" b="1" spc="-135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01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400" b="1" spc="-101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400" b="1" spc="-204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xml </a:t>
            </a:r>
            <a:r>
              <a:rPr lang="ko-KR" altLang="en-US" sz="2400" b="1" spc="-204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520" y="1052736"/>
            <a:ext cx="8640960" cy="4964051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&lt;?xml version="1.0" encoding="UTF-8"?&gt;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&lt;beans xmlns="http://www.springframework.org/schema/beans"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xmlns:xsi="http://www.w3.org/2001/XMLSchema-instance"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     http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://www.springframework.org/schema/beans 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  <a:hlinkClick r:id="rId2" invalidUrl="http:///"/>
              </a:rPr>
              <a:t>http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  <a:hlinkClick r:id="rId3" invalidUrl="http:///"/>
              </a:rPr>
              <a:t>://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     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http://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www.springframework.org/schema/jdbc </a:t>
            </a: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http://www.springframework.org/schema/tx http://www.springframework.org/schema/tx/spring-tx-3.0.xsd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http://www.springframework.org/schema/aop 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http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://</a:t>
            </a: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&lt;!-- transaction manager, use JtaTransactionManager for global tx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&lt;bean id="transactionManager" class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="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org.springframework.jdbc.datasource.DataSourceTransactionManager&gt;</a:t>
            </a: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&lt;/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bean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    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&lt;context:component-scan base-package="com.mining.app.service</a:t>
            </a: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" </a:t>
            </a:r>
            <a:r>
              <a:rPr lang="en-US" sz="1000" b="1" smtClean="0">
                <a:solidFill>
                  <a:srgbClr val="F9F9F9"/>
                </a:solidFill>
                <a:latin typeface="Calibri"/>
                <a:cs typeface="Calibri"/>
              </a:rPr>
              <a:t>/&gt;</a:t>
            </a: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&lt;!-- enable autowire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&lt;context:annotation-config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&lt;!-- enable transaction demarcation with annotations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&lt;tx:annotation-driven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&lt;!-- define the SqlSessionFactory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&lt;bean id="sqlSessionFactory" class="org.mybatis.spring.SqlSessionFactoryBean"&gt;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   &lt;property name="dataSource" ref="dataSource"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   &lt;property name="typeAliasesPackage" value="com.mining.app.domain"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endParaRPr lang="en-US" sz="1000" b="1">
              <a:solidFill>
                <a:srgbClr val="F9F9F9"/>
              </a:solidFill>
              <a:latin typeface="Calibri"/>
              <a:cs typeface="Calibri"/>
            </a:endParaRP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&lt;!-- scan for mappers and let them be autowired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&lt;bean class="org.mybatis.spring.mapper.MapperScannerConfigurer"&gt;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   &lt;property name="basePackage" value="com.mining.app.persistence" /&gt;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    &lt;!-- &lt;property name="sqlSessionFactory"  ref="sqlSessionFactory"/&gt; --&gt;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    &lt;/bean&gt;</a:t>
            </a:r>
          </a:p>
          <a:p>
            <a:pPr marL="12700" marR="2633980">
              <a:lnSpc>
                <a:spcPct val="77800"/>
              </a:lnSpc>
              <a:spcBef>
                <a:spcPts val="365"/>
              </a:spcBef>
            </a:pPr>
            <a:r>
              <a:rPr lang="en-US" sz="1000" b="1">
                <a:solidFill>
                  <a:srgbClr val="F9F9F9"/>
                </a:solidFill>
                <a:latin typeface="Calibri"/>
                <a:cs typeface="Calibri"/>
              </a:rPr>
              <a:t>&lt;/beans&gt;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0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/>
          <p:cNvSpPr txBox="1"/>
          <p:nvPr/>
        </p:nvSpPr>
        <p:spPr>
          <a:xfrm>
            <a:off x="1856656" y="1268760"/>
            <a:ext cx="6120680" cy="4731167"/>
          </a:xfrm>
          <a:prstGeom prst="rect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4635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>
                <a:solidFill>
                  <a:srgbClr val="FFFF00"/>
                </a:solidFill>
                <a:latin typeface="Calibri"/>
                <a:cs typeface="Calibri"/>
              </a:rPr>
              <a:t>@EnableJpaRepositories(basePackages </a:t>
            </a:r>
            <a:r>
              <a:rPr sz="1000" b="1" dirty="0">
                <a:solidFill>
                  <a:srgbClr val="FFFF00"/>
                </a:solidFill>
                <a:latin typeface="Calibri"/>
                <a:cs typeface="Calibri"/>
              </a:rPr>
              <a:t>= "domain")  </a:t>
            </a:r>
            <a:endParaRPr lang="en-US" sz="1000" b="1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Calibri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Calibri"/>
                <a:cs typeface="Calibri"/>
              </a:rPr>
              <a:t>EnableWebMvc  </a:t>
            </a:r>
            <a:endParaRPr lang="en-US" sz="1000" b="1" spc="-5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Calibri"/>
                <a:cs typeface="Calibri"/>
              </a:rPr>
              <a:t>@EnableTransactionManagement  </a:t>
            </a:r>
            <a:endParaRPr lang="en-US" sz="1000" b="1" spc="-5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469900" marR="2633980" lvl="1">
              <a:lnSpc>
                <a:spcPct val="77800"/>
              </a:lnSpc>
              <a:spcBef>
                <a:spcPts val="365"/>
              </a:spcBef>
            </a:pPr>
            <a:r>
              <a:rPr sz="1000" b="1" spc="-5" dirty="0" smtClean="0">
                <a:solidFill>
                  <a:srgbClr val="FFFF00"/>
                </a:solidFill>
                <a:latin typeface="Calibri"/>
                <a:cs typeface="Calibri"/>
              </a:rPr>
              <a:t>@</a:t>
            </a:r>
            <a:r>
              <a:rPr sz="1000" b="1" spc="-5" dirty="0">
                <a:solidFill>
                  <a:srgbClr val="FFFF00"/>
                </a:solidFill>
                <a:latin typeface="Calibri"/>
                <a:cs typeface="Calibri"/>
              </a:rPr>
              <a:t>ComponentScan(basePackages </a:t>
            </a:r>
            <a:r>
              <a:rPr sz="1000" b="1" dirty="0">
                <a:solidFill>
                  <a:srgbClr val="FFFF00"/>
                </a:solidFill>
                <a:latin typeface="Calibri"/>
                <a:cs typeface="Calibri"/>
              </a:rPr>
              <a:t>=</a:t>
            </a:r>
            <a:r>
              <a:rPr sz="1000" b="1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FFF00"/>
                </a:solidFill>
                <a:latin typeface="Calibri"/>
                <a:cs typeface="Calibri"/>
              </a:rPr>
              <a:t>"controller</a:t>
            </a:r>
            <a:r>
              <a:rPr sz="1000" b="1" spc="-5" dirty="0" smtClean="0">
                <a:solidFill>
                  <a:srgbClr val="FFFF00"/>
                </a:solidFill>
                <a:latin typeface="Calibri"/>
                <a:cs typeface="Calibri"/>
              </a:rPr>
              <a:t>")</a:t>
            </a:r>
            <a:endParaRPr sz="1000" b="1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584200" marR="2406650" lvl="1" indent="-114935">
              <a:lnSpc>
                <a:spcPts val="1000"/>
              </a:lnSpc>
            </a:pP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public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class </a:t>
            </a:r>
            <a:r>
              <a:rPr lang="en-US" sz="1000" b="1" dirty="0" smtClean="0">
                <a:solidFill>
                  <a:srgbClr val="F9F9F9"/>
                </a:solidFill>
                <a:latin typeface="Calibri"/>
                <a:cs typeface="Calibri"/>
              </a:rPr>
              <a:t>Web</a:t>
            </a: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Conﬁg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extends WebMvcConﬁgurerAdapter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950"/>
              </a:lnSpc>
            </a:pPr>
            <a:endParaRPr lang="en-US" sz="1000" b="1" spc="-5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public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LocalContainerEntityManagerFactoryBean entityManagerFactory()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{  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endParaRPr lang="en-US" sz="1000" b="1" spc="-5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    </a:t>
            </a: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LocalContainerEntityManagerFactoryBean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emf = new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LocalContainerEntityManagerFactoryBean();  </a:t>
            </a:r>
            <a:endParaRPr lang="en-US" sz="1000" b="1" spc="-5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5080" lvl="1" indent="-114935">
              <a:lnSpc>
                <a:spcPct val="79200"/>
              </a:lnSpc>
              <a:spcBef>
                <a:spcPts val="150"/>
              </a:spcBef>
            </a:pPr>
            <a:r>
              <a:rPr lang="en-US" sz="1000" b="1" spc="-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lang="en-US"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   </a:t>
            </a: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emf.setPackagesToScan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("domain");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8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emf.setDataSource(dataSource</a:t>
            </a: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());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850"/>
              </a:lnSpc>
            </a:pPr>
            <a:endParaRPr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smtClean="0">
                <a:solidFill>
                  <a:srgbClr val="F9F9F9"/>
                </a:solidFill>
                <a:latin typeface="Calibri"/>
                <a:cs typeface="Calibri"/>
              </a:rPr>
              <a:t>HibernateJpaVendorAdapter adapter </a:t>
            </a:r>
            <a:r>
              <a:rPr sz="1000" b="1" smtClean="0">
                <a:solidFill>
                  <a:srgbClr val="F9F9F9"/>
                </a:solidFill>
                <a:latin typeface="Calibri"/>
                <a:cs typeface="Calibri"/>
              </a:rPr>
              <a:t>= new </a:t>
            </a:r>
            <a:r>
              <a:rPr sz="1000" b="1" spc="-5" smtClean="0">
                <a:solidFill>
                  <a:srgbClr val="F9F9F9"/>
                </a:solidFill>
                <a:latin typeface="Calibri"/>
                <a:cs typeface="Calibri"/>
              </a:rPr>
              <a:t>HibernateJpaVendorAdapter();  </a:t>
            </a:r>
            <a:endParaRPr lang="en-US" sz="1000" b="1" spc="-5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1200150" lvl="1">
              <a:lnSpc>
                <a:spcPts val="1000"/>
              </a:lnSpc>
              <a:spcBef>
                <a:spcPts val="50"/>
              </a:spcBef>
            </a:pPr>
            <a:r>
              <a:rPr sz="1000" b="1" spc="-5" smtClean="0">
                <a:solidFill>
                  <a:srgbClr val="F9F9F9"/>
                </a:solidFill>
                <a:latin typeface="Calibri"/>
                <a:cs typeface="Calibri"/>
              </a:rPr>
              <a:t>adapter.setDatabase(Database.MYSQL);</a:t>
            </a:r>
            <a:endParaRPr sz="1000" b="1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smtClean="0">
                <a:solidFill>
                  <a:srgbClr val="F9F9F9"/>
                </a:solidFill>
                <a:latin typeface="Calibri"/>
                <a:cs typeface="Calibri"/>
              </a:rPr>
              <a:t>adapter.setShowSql(true);  </a:t>
            </a:r>
            <a:endParaRPr lang="en-US" sz="1000" b="1" spc="-5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spc="-5" smtClean="0">
                <a:solidFill>
                  <a:srgbClr val="F9F9F9"/>
                </a:solidFill>
                <a:latin typeface="Calibri"/>
                <a:cs typeface="Calibri"/>
              </a:rPr>
              <a:t>emf.setJpaVendorAdapter(adapter); </a:t>
            </a:r>
            <a:endParaRPr lang="en-US" sz="1000" b="1" spc="-5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endParaRPr lang="en-US" sz="1000" b="1" spc="-5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3205480" lvl="1">
              <a:lnSpc>
                <a:spcPct val="79200"/>
              </a:lnSpc>
              <a:spcBef>
                <a:spcPts val="50"/>
              </a:spcBef>
            </a:pP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return</a:t>
            </a: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emf;</a:t>
            </a:r>
          </a:p>
          <a:p>
            <a:pPr marL="58420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}</a:t>
            </a:r>
          </a:p>
          <a:p>
            <a:pPr marL="584200" lvl="1">
              <a:lnSpc>
                <a:spcPts val="1000"/>
              </a:lnSpc>
            </a:pPr>
            <a:endParaRPr lang="en-US" sz="1000" b="1" spc="-5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1000"/>
              </a:lnSpc>
            </a:pP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@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Bean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public DataSource dataSource()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{</a:t>
            </a: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ComboPooledDataSource ds = new</a:t>
            </a:r>
            <a:r>
              <a:rPr sz="1000" b="1" spc="-10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ComboPooledDataSource();  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1804035" lvl="1">
              <a:lnSpc>
                <a:spcPts val="1000"/>
              </a:lnSpc>
              <a:spcBef>
                <a:spcPts val="5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try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{</a:t>
            </a:r>
          </a:p>
          <a:p>
            <a:pPr marL="814070" lvl="1">
              <a:lnSpc>
                <a:spcPts val="8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ds.setDriverClass("com.mysql.jdbc.Driver");</a:t>
            </a: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}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catch (PropertyVetoException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e) {  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marR="3256915" lvl="1" indent="-114935">
              <a:lnSpc>
                <a:spcPts val="1000"/>
              </a:lnSpc>
              <a:spcBef>
                <a:spcPts val="100"/>
              </a:spcBef>
            </a:pPr>
            <a:r>
              <a:rPr lang="en-US" sz="1000" b="1" dirty="0">
                <a:solidFill>
                  <a:srgbClr val="F9F9F9"/>
                </a:solidFill>
                <a:latin typeface="Calibri"/>
                <a:cs typeface="Calibri"/>
              </a:rPr>
              <a:t>	</a:t>
            </a: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throw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new</a:t>
            </a:r>
            <a:r>
              <a:rPr sz="1000" b="1" spc="-1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RuntimeException(e);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800"/>
              </a:lnSpc>
            </a:pPr>
            <a:r>
              <a:rPr sz="1000" b="1" dirty="0" smtClean="0">
                <a:solidFill>
                  <a:srgbClr val="F9F9F9"/>
                </a:solidFill>
                <a:latin typeface="Calibri"/>
                <a:cs typeface="Calibri"/>
              </a:rPr>
              <a:t>}</a:t>
            </a:r>
            <a:endParaRPr lang="en-US" sz="1000" b="1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800"/>
              </a:lnSpc>
            </a:pP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ds.setJdbcUrl("jdbc:mysql://localhost/test?characterEncoding=uU8");  </a:t>
            </a:r>
            <a:endParaRPr lang="en-US" sz="1000" b="1" spc="-5" dirty="0" smtClean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marR="1485265" lvl="1">
              <a:lnSpc>
                <a:spcPct val="75000"/>
              </a:lnSpc>
              <a:spcBef>
                <a:spcPts val="200"/>
              </a:spcBef>
            </a:pPr>
            <a:r>
              <a:rPr sz="1000" b="1" spc="-5" dirty="0" smtClean="0">
                <a:solidFill>
                  <a:srgbClr val="F9F9F9"/>
                </a:solidFill>
                <a:latin typeface="Calibri"/>
                <a:cs typeface="Calibri"/>
              </a:rPr>
              <a:t>ds.setUser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("root");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return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ds;</a:t>
            </a:r>
          </a:p>
          <a:p>
            <a:pPr marL="584200" lvl="1">
              <a:lnSpc>
                <a:spcPts val="9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}</a:t>
            </a:r>
          </a:p>
          <a:p>
            <a:pPr marL="469900" lvl="1">
              <a:lnSpc>
                <a:spcPts val="1100"/>
              </a:lnSpc>
            </a:pPr>
            <a:r>
              <a:rPr sz="1000" b="1" smtClean="0">
                <a:solidFill>
                  <a:srgbClr val="F9F9F9"/>
                </a:solidFill>
                <a:latin typeface="Calibri"/>
                <a:cs typeface="Calibri"/>
              </a:rPr>
              <a:t>}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  <p:sp>
        <p:nvSpPr>
          <p:cNvPr id="7" name="object 2"/>
          <p:cNvSpPr txBox="1">
            <a:spLocks noGrp="1"/>
          </p:cNvSpPr>
          <p:nvPr/>
        </p:nvSpPr>
        <p:spPr>
          <a:xfrm>
            <a:off x="2864768" y="692696"/>
            <a:ext cx="5040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01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400" b="1" spc="-101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2400" b="1" spc="-204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자바 기반</a:t>
            </a:r>
            <a:endParaRPr sz="2400" b="1" spc="-204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20752" y="692696"/>
            <a:ext cx="4808984" cy="382156"/>
          </a:xfrm>
          <a:prstGeom prst="rect">
            <a:avLst/>
          </a:prstGeom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400" b="1" spc="-15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</a:t>
            </a:r>
            <a:r>
              <a:rPr lang="en-US" altLang="ko-KR" sz="2400" b="1" spc="-15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</a:t>
            </a:r>
            <a:r>
              <a:rPr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설정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en-US" sz="2400" b="1" spc="-135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98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sz="2400" b="1" spc="-18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web.xml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32720" y="1268760"/>
            <a:ext cx="4857750" cy="482798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69900" lvl="1">
              <a:lnSpc>
                <a:spcPts val="1050"/>
              </a:lnSpc>
              <a:spcBef>
                <a:spcPts val="1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&lt;?xml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version="1.0"</a:t>
            </a: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encoding="UTF-­‐</a:t>
            </a:r>
            <a:r>
              <a:rPr sz="1000" b="1" spc="-35">
                <a:solidFill>
                  <a:srgbClr val="F9F9F9"/>
                </a:solidFill>
                <a:latin typeface="Calibri"/>
                <a:cs typeface="Calibri"/>
              </a:rPr>
              <a:t>8</a:t>
            </a:r>
            <a:r>
              <a:rPr sz="1000" b="1" spc="-35" smtClean="0">
                <a:solidFill>
                  <a:srgbClr val="F9F9F9"/>
                </a:solidFill>
                <a:latin typeface="Calibri"/>
                <a:cs typeface="Calibri"/>
              </a:rPr>
              <a:t>"?&gt;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700"/>
              </a:spcBef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&lt;servlet&gt;</a:t>
            </a: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marR="1825625" lvl="1" indent="-114935">
              <a:lnSpc>
                <a:spcPct val="75000"/>
              </a:lnSpc>
              <a:spcBef>
                <a:spcPts val="200"/>
              </a:spcBef>
            </a:pPr>
            <a:r>
              <a:rPr sz="1000" b="1" spc="-40" dirty="0">
                <a:solidFill>
                  <a:srgbClr val="F9F9F9"/>
                </a:solidFill>
                <a:latin typeface="Calibri"/>
                <a:cs typeface="Calibri"/>
              </a:rPr>
              <a:t>&lt;servlet-­‐class&gt; 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org.springframework.web.servlet.DispatcherServlet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0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&lt;/servlet-­‐class&gt;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&lt;param-­‐name&gt;contextClass&lt;/param-­‐name&gt;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929005" marR="5080" lvl="1" indent="-114935">
              <a:lnSpc>
                <a:spcPts val="1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&lt;param-­‐value&gt;  </a:t>
            </a: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org.springframework.web.context.support.AnnotationConﬁgWebApplicationContext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800"/>
              </a:lnSpc>
            </a:pPr>
            <a:r>
              <a:rPr sz="1000" b="1" spc="-40" dirty="0">
                <a:solidFill>
                  <a:srgbClr val="F9F9F9"/>
                </a:solidFill>
                <a:latin typeface="Calibri"/>
                <a:cs typeface="Calibri"/>
              </a:rPr>
              <a:t>&lt;/param-­‐value&gt;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&lt;param-­‐name&gt;contextConﬁgLocation&lt;/param-­‐name&gt;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&lt;param-­‐value&gt;conﬁg.Conﬁg&lt;/param-­‐value&gt;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60" dirty="0">
                <a:solidFill>
                  <a:srgbClr val="F9F9F9"/>
                </a:solidFill>
                <a:latin typeface="Calibri"/>
                <a:cs typeface="Calibri"/>
              </a:rPr>
              <a:t>&lt;load-­‐on-­‐startup&gt;1&lt;/load-­‐on-­‐startup&gt;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dirty="0">
                <a:solidFill>
                  <a:srgbClr val="F9F9F9"/>
                </a:solidFill>
                <a:latin typeface="Calibri"/>
                <a:cs typeface="Calibri"/>
              </a:rPr>
              <a:t>&lt;/servlet&gt;</a:t>
            </a: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&lt;servlet-­‐mapping&gt;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&lt;servlet-­‐name&gt;dispatcher&lt;/servlet-­‐name&gt;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&lt;url-­‐pattern&gt;/&lt;/url-­‐pattern&gt;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105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&lt;/servlet-­‐mapping&gt;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1050"/>
              </a:lnSpc>
              <a:spcBef>
                <a:spcPts val="800"/>
              </a:spcBef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&lt;ﬁlter&gt;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30" dirty="0">
                <a:solidFill>
                  <a:srgbClr val="F9F9F9"/>
                </a:solidFill>
                <a:latin typeface="Calibri"/>
                <a:cs typeface="Calibri"/>
              </a:rPr>
              <a:t>&lt;ﬁlter-­‐name&gt;encodingFilter&lt;/ﬁlter-­‐name&gt;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20" dirty="0">
                <a:solidFill>
                  <a:srgbClr val="F9F9F9"/>
                </a:solidFill>
                <a:latin typeface="Calibri"/>
                <a:cs typeface="Calibri"/>
              </a:rPr>
              <a:t>&lt;ﬁlter-­‐class&gt;org.springframework.web.ﬁlter.CharacterEncodingFilter&lt;/ﬁlter-­‐class&gt;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1000"/>
              </a:lnSpc>
            </a:pPr>
            <a:r>
              <a:rPr sz="1000" b="1" spc="-35" dirty="0">
                <a:solidFill>
                  <a:srgbClr val="F9F9F9"/>
                </a:solidFill>
                <a:latin typeface="Calibri"/>
                <a:cs typeface="Calibri"/>
              </a:rPr>
              <a:t>&lt;param-­‐name&gt;encoding&lt;/param-­‐name&gt;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814070" lvl="1">
              <a:lnSpc>
                <a:spcPts val="950"/>
              </a:lnSpc>
            </a:pPr>
            <a:r>
              <a:rPr sz="1000" b="1" spc="-50" dirty="0">
                <a:solidFill>
                  <a:srgbClr val="F9F9F9"/>
                </a:solidFill>
                <a:latin typeface="Calibri"/>
                <a:cs typeface="Calibri"/>
              </a:rPr>
              <a:t>&lt;param-­‐value&gt;UTF-­‐8&lt;/param-­‐value&gt;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699135" lvl="1">
              <a:lnSpc>
                <a:spcPts val="950"/>
              </a:lnSpc>
            </a:pPr>
            <a:r>
              <a:rPr sz="1000" b="1" spc="-45" dirty="0">
                <a:solidFill>
                  <a:srgbClr val="F9F9F9"/>
                </a:solidFill>
                <a:latin typeface="Calibri"/>
                <a:cs typeface="Calibri"/>
              </a:rPr>
              <a:t>&lt;/init-­‐param&gt;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584200" lvl="1">
              <a:lnSpc>
                <a:spcPts val="950"/>
              </a:lnSpc>
            </a:pPr>
            <a:r>
              <a:rPr sz="1000" b="1" spc="-5" dirty="0">
                <a:solidFill>
                  <a:srgbClr val="F9F9F9"/>
                </a:solidFill>
                <a:latin typeface="Calibri"/>
                <a:cs typeface="Calibri"/>
              </a:rPr>
              <a:t>&lt;/ﬁlter&gt;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  <a:p>
            <a:pPr marL="469900" lvl="1">
              <a:spcBef>
                <a:spcPts val="700"/>
              </a:spcBef>
            </a:pPr>
            <a:r>
              <a:rPr sz="1000" b="1" spc="-55" dirty="0" smtClean="0">
                <a:solidFill>
                  <a:srgbClr val="F9F9F9"/>
                </a:solidFill>
                <a:latin typeface="Calibri"/>
                <a:cs typeface="Calibri"/>
              </a:rPr>
              <a:t>&lt;/</a:t>
            </a:r>
            <a:r>
              <a:rPr sz="1000" b="1" spc="-55" dirty="0">
                <a:solidFill>
                  <a:srgbClr val="F9F9F9"/>
                </a:solidFill>
                <a:latin typeface="Calibri"/>
                <a:cs typeface="Calibri"/>
              </a:rPr>
              <a:t>web-­‐app&gt;</a:t>
            </a:r>
            <a:endParaRPr sz="1000" b="1" dirty="0">
              <a:solidFill>
                <a:srgbClr val="F9F9F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11721</TotalTime>
  <Words>2731</Words>
  <Application>Microsoft Office PowerPoint</Application>
  <PresentationFormat>A4 용지(210x297mm)</PresentationFormat>
  <Paragraphs>637</Paragraphs>
  <Slides>67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81" baseType="lpstr">
      <vt:lpstr>굴림</vt:lpstr>
      <vt:lpstr>나눔고딕</vt:lpstr>
      <vt:lpstr>나눔고딕 Light</vt:lpstr>
      <vt:lpstr>나눔스퀘어 Bold</vt:lpstr>
      <vt:lpstr>나눔스퀘어 ExtraBold</vt:lpstr>
      <vt:lpstr>나눔스퀘어라운드 Regular</vt:lpstr>
      <vt:lpstr>Malgun Gothic</vt:lpstr>
      <vt:lpstr>Malgun Gothic</vt:lpstr>
      <vt:lpstr>바탕체</vt:lpstr>
      <vt:lpstr>Arial</vt:lpstr>
      <vt:lpstr>Calibri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Framework 설정 : pom.xml</vt:lpstr>
      <vt:lpstr>PowerPoint 프레젠테이션</vt:lpstr>
      <vt:lpstr>PowerPoint 프레젠테이션</vt:lpstr>
      <vt:lpstr>Spring Framework 설정 :  web.xml</vt:lpstr>
      <vt:lpstr>PowerPoint 프레젠테이션</vt:lpstr>
      <vt:lpstr>PowerPoint 프레젠테이션</vt:lpstr>
      <vt:lpstr>PowerPoint 프레젠테이션</vt:lpstr>
      <vt:lpstr>PowerPoint 프레젠테이션</vt:lpstr>
      <vt:lpstr>개발 플랫폼 공유 혹은 신규 작업 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1398</cp:revision>
  <cp:lastPrinted>2014-01-20T06:51:08Z</cp:lastPrinted>
  <dcterms:created xsi:type="dcterms:W3CDTF">2000-02-29T01:43:17Z</dcterms:created>
  <dcterms:modified xsi:type="dcterms:W3CDTF">2018-12-18T16:35:35Z</dcterms:modified>
  <cp:category>Ver.1.0</cp:category>
</cp:coreProperties>
</file>